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40" r:id="rId2"/>
  </p:sldMasterIdLst>
  <p:notesMasterIdLst>
    <p:notesMasterId r:id="rId19"/>
  </p:notesMasterIdLst>
  <p:handoutMasterIdLst>
    <p:handoutMasterId r:id="rId20"/>
  </p:handoutMasterIdLst>
  <p:sldIdLst>
    <p:sldId id="257" r:id="rId3"/>
    <p:sldId id="263" r:id="rId4"/>
    <p:sldId id="258" r:id="rId5"/>
    <p:sldId id="264" r:id="rId6"/>
    <p:sldId id="259" r:id="rId7"/>
    <p:sldId id="267" r:id="rId8"/>
    <p:sldId id="265" r:id="rId9"/>
    <p:sldId id="272" r:id="rId10"/>
    <p:sldId id="268" r:id="rId11"/>
    <p:sldId id="269" r:id="rId12"/>
    <p:sldId id="270" r:id="rId13"/>
    <p:sldId id="274" r:id="rId14"/>
    <p:sldId id="273" r:id="rId15"/>
    <p:sldId id="275" r:id="rId16"/>
    <p:sldId id="271" r:id="rId17"/>
    <p:sldId id="27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16" autoAdjust="0"/>
    <p:restoredTop sz="94660"/>
  </p:normalViewPr>
  <p:slideViewPr>
    <p:cSldViewPr snapToGrid="0">
      <p:cViewPr varScale="1">
        <p:scale>
          <a:sx n="48" d="100"/>
          <a:sy n="48" d="100"/>
        </p:scale>
        <p:origin x="86" y="8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1329A2-3132-4656-805D-87B08E0ACE26}" type="doc">
      <dgm:prSet loTypeId="urn:microsoft.com/office/officeart/2005/8/layout/bList2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F6ADF638-686E-4A8B-BDCF-52279EDDB83F}">
      <dgm:prSet phldrT="[텍스트]" custT="1"/>
      <dgm:spPr/>
      <dgm:t>
        <a:bodyPr/>
        <a:lstStyle/>
        <a:p>
          <a:pPr latinLnBrk="1"/>
          <a:r>
            <a:rPr lang="ko-KR" altLang="en-US" sz="2400" b="1" baseline="0" dirty="0">
              <a:solidFill>
                <a:schemeClr val="bg1"/>
              </a:solidFill>
              <a:ea typeface="HY신명조" panose="02030600000101010101" pitchFamily="18" charset="-127"/>
            </a:rPr>
            <a:t>실효성</a:t>
          </a:r>
          <a:endParaRPr lang="ko-KR" altLang="en-US" sz="1400" b="1" baseline="0" dirty="0">
            <a:solidFill>
              <a:schemeClr val="bg1"/>
            </a:solidFill>
            <a:ea typeface="HY신명조" panose="02030600000101010101" pitchFamily="18" charset="-127"/>
          </a:endParaRPr>
        </a:p>
      </dgm:t>
    </dgm:pt>
    <dgm:pt modelId="{78FDB027-3A87-496C-B9FB-52F3B019434F}" type="parTrans" cxnId="{1884AC63-2B25-4555-8300-C53E11D40F4F}">
      <dgm:prSet/>
      <dgm:spPr/>
      <dgm:t>
        <a:bodyPr/>
        <a:lstStyle/>
        <a:p>
          <a:pPr latinLnBrk="1"/>
          <a:endParaRPr lang="ko-KR" altLang="en-US"/>
        </a:p>
      </dgm:t>
    </dgm:pt>
    <dgm:pt modelId="{2D090A08-A3E6-45B1-964D-24186BB8D516}" type="sibTrans" cxnId="{1884AC63-2B25-4555-8300-C53E11D40F4F}">
      <dgm:prSet/>
      <dgm:spPr/>
      <dgm:t>
        <a:bodyPr/>
        <a:lstStyle/>
        <a:p>
          <a:pPr latinLnBrk="1"/>
          <a:endParaRPr lang="ko-KR" altLang="en-US"/>
        </a:p>
      </dgm:t>
    </dgm:pt>
    <dgm:pt modelId="{6EF0C532-5AA0-4776-BAAF-183CCFFA324B}">
      <dgm:prSet phldrT="[텍스트]" custT="1"/>
      <dgm:spPr/>
      <dgm:t>
        <a:bodyPr/>
        <a:lstStyle/>
        <a:p>
          <a:pPr latinLnBrk="1"/>
          <a:r>
            <a:rPr lang="ko-KR" altLang="en-US" sz="2000" b="1" baseline="0" dirty="0">
              <a:ea typeface="HY신명조" panose="02030600000101010101" pitchFamily="18" charset="-127"/>
            </a:rPr>
            <a:t>정말로 문제점을 잘 개선할 수 있는가</a:t>
          </a:r>
          <a:r>
            <a:rPr lang="en-US" altLang="ko-KR" sz="2000" b="1" baseline="0" dirty="0">
              <a:ea typeface="HY신명조" panose="02030600000101010101" pitchFamily="18" charset="-127"/>
            </a:rPr>
            <a:t>?</a:t>
          </a:r>
          <a:endParaRPr lang="ko-KR" altLang="en-US" sz="2000" b="1" baseline="0" dirty="0">
            <a:ea typeface="HY신명조" panose="02030600000101010101" pitchFamily="18" charset="-127"/>
          </a:endParaRPr>
        </a:p>
      </dgm:t>
    </dgm:pt>
    <dgm:pt modelId="{662E6D44-D537-4D6D-817B-5CD6F6A056AC}" type="parTrans" cxnId="{6A116757-3C1B-4B37-B1D5-EBB195F86FE4}">
      <dgm:prSet/>
      <dgm:spPr/>
      <dgm:t>
        <a:bodyPr/>
        <a:lstStyle/>
        <a:p>
          <a:pPr latinLnBrk="1"/>
          <a:endParaRPr lang="ko-KR" altLang="en-US"/>
        </a:p>
      </dgm:t>
    </dgm:pt>
    <dgm:pt modelId="{E2B775BB-E7DC-492F-8A42-BAC102BF9687}" type="sibTrans" cxnId="{6A116757-3C1B-4B37-B1D5-EBB195F86FE4}">
      <dgm:prSet/>
      <dgm:spPr/>
      <dgm:t>
        <a:bodyPr/>
        <a:lstStyle/>
        <a:p>
          <a:pPr latinLnBrk="1"/>
          <a:endParaRPr lang="ko-KR" altLang="en-US"/>
        </a:p>
      </dgm:t>
    </dgm:pt>
    <dgm:pt modelId="{B72C8505-E2CF-44EE-980D-A5437341C0C5}">
      <dgm:prSet phldrT="[텍스트]"/>
      <dgm:spPr/>
      <dgm:t>
        <a:bodyPr/>
        <a:lstStyle/>
        <a:p>
          <a:pPr latinLnBrk="1"/>
          <a:r>
            <a:rPr lang="ko-KR" altLang="en-US" b="1" baseline="0" dirty="0">
              <a:solidFill>
                <a:schemeClr val="bg1"/>
              </a:solidFill>
              <a:ea typeface="HY신명조" panose="02030600000101010101" pitchFamily="18" charset="-127"/>
            </a:rPr>
            <a:t>경제성</a:t>
          </a:r>
        </a:p>
      </dgm:t>
    </dgm:pt>
    <dgm:pt modelId="{CD26086D-7EF3-40CE-8B63-2CAF2F3676EB}" type="parTrans" cxnId="{D879C5EB-9F4F-4E49-B283-E152D939AB23}">
      <dgm:prSet/>
      <dgm:spPr/>
      <dgm:t>
        <a:bodyPr/>
        <a:lstStyle/>
        <a:p>
          <a:pPr latinLnBrk="1"/>
          <a:endParaRPr lang="ko-KR" altLang="en-US"/>
        </a:p>
      </dgm:t>
    </dgm:pt>
    <dgm:pt modelId="{A8E05671-4D5B-40B0-A7CA-F4615FF05C9A}" type="sibTrans" cxnId="{D879C5EB-9F4F-4E49-B283-E152D939AB23}">
      <dgm:prSet/>
      <dgm:spPr/>
      <dgm:t>
        <a:bodyPr/>
        <a:lstStyle/>
        <a:p>
          <a:pPr latinLnBrk="1"/>
          <a:endParaRPr lang="ko-KR" altLang="en-US"/>
        </a:p>
      </dgm:t>
    </dgm:pt>
    <dgm:pt modelId="{DAA974E7-AC37-428E-ACBD-E38EAB3EE6C5}">
      <dgm:prSet phldrT="[텍스트]"/>
      <dgm:spPr/>
      <dgm:t>
        <a:bodyPr/>
        <a:lstStyle/>
        <a:p>
          <a:pPr latinLnBrk="1"/>
          <a:r>
            <a:rPr lang="ko-KR" altLang="en-US" b="1" baseline="0" dirty="0">
              <a:ea typeface="HY신명조" panose="02030600000101010101" pitchFamily="18" charset="-127"/>
            </a:rPr>
            <a:t>보편적으로 사용할 수 있을 만큼 저렴한가</a:t>
          </a:r>
          <a:r>
            <a:rPr lang="en-US" altLang="ko-KR" b="1" baseline="0" dirty="0">
              <a:ea typeface="HY신명조" panose="02030600000101010101" pitchFamily="18" charset="-127"/>
            </a:rPr>
            <a:t>?</a:t>
          </a:r>
          <a:endParaRPr lang="ko-KR" altLang="en-US" b="1" baseline="0" dirty="0">
            <a:ea typeface="HY신명조" panose="02030600000101010101" pitchFamily="18" charset="-127"/>
          </a:endParaRPr>
        </a:p>
      </dgm:t>
    </dgm:pt>
    <dgm:pt modelId="{0C5AFBE5-8BA5-49A6-B6A5-2B2FECC50ABB}" type="parTrans" cxnId="{C59989F7-CF6B-453E-8F9F-2C23957D3F25}">
      <dgm:prSet/>
      <dgm:spPr/>
      <dgm:t>
        <a:bodyPr/>
        <a:lstStyle/>
        <a:p>
          <a:pPr latinLnBrk="1"/>
          <a:endParaRPr lang="ko-KR" altLang="en-US"/>
        </a:p>
      </dgm:t>
    </dgm:pt>
    <dgm:pt modelId="{A8B09ED7-F30F-4E4E-9037-288F5E0E6D33}" type="sibTrans" cxnId="{C59989F7-CF6B-453E-8F9F-2C23957D3F25}">
      <dgm:prSet/>
      <dgm:spPr/>
      <dgm:t>
        <a:bodyPr/>
        <a:lstStyle/>
        <a:p>
          <a:pPr latinLnBrk="1"/>
          <a:endParaRPr lang="ko-KR" altLang="en-US"/>
        </a:p>
      </dgm:t>
    </dgm:pt>
    <dgm:pt modelId="{83F2F11B-1D0F-49A2-B82D-9FD718F653AC}">
      <dgm:prSet phldrT="[텍스트]"/>
      <dgm:spPr/>
      <dgm:t>
        <a:bodyPr/>
        <a:lstStyle/>
        <a:p>
          <a:pPr latinLnBrk="1"/>
          <a:r>
            <a:rPr lang="ko-KR" altLang="en-US" b="1" baseline="0" dirty="0">
              <a:solidFill>
                <a:schemeClr val="bg1"/>
              </a:solidFill>
              <a:ea typeface="HY신명조" panose="02030600000101010101" pitchFamily="18" charset="-127"/>
            </a:rPr>
            <a:t> 용이성</a:t>
          </a:r>
        </a:p>
      </dgm:t>
    </dgm:pt>
    <dgm:pt modelId="{285DA471-DD2E-4654-B5F4-A2DCEBB63939}" type="parTrans" cxnId="{3C12F33D-BE87-4AD9-AD88-743DF7E85579}">
      <dgm:prSet/>
      <dgm:spPr/>
      <dgm:t>
        <a:bodyPr/>
        <a:lstStyle/>
        <a:p>
          <a:pPr latinLnBrk="1"/>
          <a:endParaRPr lang="ko-KR" altLang="en-US"/>
        </a:p>
      </dgm:t>
    </dgm:pt>
    <dgm:pt modelId="{9FC78915-14A1-4419-A90B-2501D40D2037}" type="sibTrans" cxnId="{3C12F33D-BE87-4AD9-AD88-743DF7E85579}">
      <dgm:prSet/>
      <dgm:spPr/>
      <dgm:t>
        <a:bodyPr/>
        <a:lstStyle/>
        <a:p>
          <a:pPr latinLnBrk="1"/>
          <a:endParaRPr lang="ko-KR" altLang="en-US"/>
        </a:p>
      </dgm:t>
    </dgm:pt>
    <dgm:pt modelId="{CD7BE2F7-F2D1-444F-BE8A-32946158CA59}">
      <dgm:prSet phldrT="[텍스트]"/>
      <dgm:spPr/>
      <dgm:t>
        <a:bodyPr/>
        <a:lstStyle/>
        <a:p>
          <a:pPr latinLnBrk="1"/>
          <a:r>
            <a:rPr lang="ko-KR" altLang="en-US" b="1" baseline="0" dirty="0">
              <a:ea typeface="HY신명조" panose="02030600000101010101" pitchFamily="18" charset="-127"/>
            </a:rPr>
            <a:t>이어폰과 같이 사용하는 데에 불편함이 없는가</a:t>
          </a:r>
          <a:r>
            <a:rPr lang="en-US" altLang="ko-KR" b="1" baseline="0" dirty="0">
              <a:ea typeface="HY신명조" panose="02030600000101010101" pitchFamily="18" charset="-127"/>
            </a:rPr>
            <a:t>?</a:t>
          </a:r>
          <a:endParaRPr lang="ko-KR" altLang="en-US" b="1" baseline="0" dirty="0">
            <a:ea typeface="HY신명조" panose="02030600000101010101" pitchFamily="18" charset="-127"/>
          </a:endParaRPr>
        </a:p>
      </dgm:t>
    </dgm:pt>
    <dgm:pt modelId="{83BFDB11-219E-4B8B-A1E8-A637E820CE3D}" type="parTrans" cxnId="{E8AAF02F-A60A-42A8-B890-A96F1D083B57}">
      <dgm:prSet/>
      <dgm:spPr/>
      <dgm:t>
        <a:bodyPr/>
        <a:lstStyle/>
        <a:p>
          <a:pPr latinLnBrk="1"/>
          <a:endParaRPr lang="ko-KR" altLang="en-US"/>
        </a:p>
      </dgm:t>
    </dgm:pt>
    <dgm:pt modelId="{5EDFF553-542E-4BD1-B44A-106E19F06156}" type="sibTrans" cxnId="{E8AAF02F-A60A-42A8-B890-A96F1D083B57}">
      <dgm:prSet/>
      <dgm:spPr/>
      <dgm:t>
        <a:bodyPr/>
        <a:lstStyle/>
        <a:p>
          <a:pPr latinLnBrk="1"/>
          <a:endParaRPr lang="ko-KR" altLang="en-US"/>
        </a:p>
      </dgm:t>
    </dgm:pt>
    <dgm:pt modelId="{6470C633-0F2C-4F23-BE8B-2ED0285CF3B4}">
      <dgm:prSet/>
      <dgm:spPr/>
      <dgm:t>
        <a:bodyPr/>
        <a:lstStyle/>
        <a:p>
          <a:pPr latinLnBrk="1"/>
          <a:r>
            <a:rPr lang="ko-KR" altLang="en-US" b="1" baseline="0" dirty="0">
              <a:ea typeface="HY신명조" panose="02030600000101010101" pitchFamily="18" charset="-127"/>
            </a:rPr>
            <a:t>심미성</a:t>
          </a:r>
        </a:p>
      </dgm:t>
    </dgm:pt>
    <dgm:pt modelId="{B1904930-CD9F-4BC1-A96B-480D0CC76B23}" type="parTrans" cxnId="{DC73E436-F8A7-45FE-AA8A-540482C35C31}">
      <dgm:prSet/>
      <dgm:spPr/>
      <dgm:t>
        <a:bodyPr/>
        <a:lstStyle/>
        <a:p>
          <a:pPr latinLnBrk="1"/>
          <a:endParaRPr lang="ko-KR" altLang="en-US"/>
        </a:p>
      </dgm:t>
    </dgm:pt>
    <dgm:pt modelId="{E1B06F99-ECAE-47FB-88A6-E82930919764}" type="sibTrans" cxnId="{DC73E436-F8A7-45FE-AA8A-540482C35C31}">
      <dgm:prSet/>
      <dgm:spPr/>
      <dgm:t>
        <a:bodyPr/>
        <a:lstStyle/>
        <a:p>
          <a:pPr latinLnBrk="1"/>
          <a:endParaRPr lang="ko-KR" altLang="en-US"/>
        </a:p>
      </dgm:t>
    </dgm:pt>
    <dgm:pt modelId="{F4644A4F-ECFF-45A0-8347-06DE1FB371CB}">
      <dgm:prSet/>
      <dgm:spPr/>
      <dgm:t>
        <a:bodyPr/>
        <a:lstStyle/>
        <a:p>
          <a:pPr latinLnBrk="1"/>
          <a:r>
            <a:rPr lang="ko-KR" altLang="en-US" b="1" baseline="0" dirty="0">
              <a:ea typeface="HY신명조" panose="02030600000101010101" pitchFamily="18" charset="-127"/>
            </a:rPr>
            <a:t>내구도</a:t>
          </a:r>
        </a:p>
      </dgm:t>
    </dgm:pt>
    <dgm:pt modelId="{13224E1B-A73D-4018-9787-E7D302DC483A}" type="parTrans" cxnId="{12D749DD-431A-4C4F-BAB1-728947C626F2}">
      <dgm:prSet/>
      <dgm:spPr/>
      <dgm:t>
        <a:bodyPr/>
        <a:lstStyle/>
        <a:p>
          <a:pPr latinLnBrk="1"/>
          <a:endParaRPr lang="ko-KR" altLang="en-US"/>
        </a:p>
      </dgm:t>
    </dgm:pt>
    <dgm:pt modelId="{7E6AFBF9-4565-48B3-8B2F-14F74BEA98B7}" type="sibTrans" cxnId="{12D749DD-431A-4C4F-BAB1-728947C626F2}">
      <dgm:prSet/>
      <dgm:spPr/>
      <dgm:t>
        <a:bodyPr/>
        <a:lstStyle/>
        <a:p>
          <a:pPr latinLnBrk="1"/>
          <a:endParaRPr lang="ko-KR" altLang="en-US"/>
        </a:p>
      </dgm:t>
    </dgm:pt>
    <dgm:pt modelId="{2243431D-0DD1-4DFF-BFD6-C353C69CFE72}">
      <dgm:prSet/>
      <dgm:spPr/>
      <dgm:t>
        <a:bodyPr/>
        <a:lstStyle/>
        <a:p>
          <a:pPr latinLnBrk="1"/>
          <a:r>
            <a:rPr lang="ko-KR" altLang="en-US" b="1" baseline="0" dirty="0">
              <a:ea typeface="HY신명조" panose="02030600000101010101" pitchFamily="18" charset="-127"/>
            </a:rPr>
            <a:t>무게</a:t>
          </a:r>
        </a:p>
      </dgm:t>
    </dgm:pt>
    <dgm:pt modelId="{288C4FB7-E559-49E1-986C-F8CB0123D4A8}" type="parTrans" cxnId="{D67C5669-CC20-4849-ADE0-802715CC5FF1}">
      <dgm:prSet/>
      <dgm:spPr/>
      <dgm:t>
        <a:bodyPr/>
        <a:lstStyle/>
        <a:p>
          <a:pPr latinLnBrk="1"/>
          <a:endParaRPr lang="ko-KR" altLang="en-US"/>
        </a:p>
      </dgm:t>
    </dgm:pt>
    <dgm:pt modelId="{B8EAFD37-249F-43BB-A432-FD64E9B48108}" type="sibTrans" cxnId="{D67C5669-CC20-4849-ADE0-802715CC5FF1}">
      <dgm:prSet/>
      <dgm:spPr/>
      <dgm:t>
        <a:bodyPr/>
        <a:lstStyle/>
        <a:p>
          <a:pPr latinLnBrk="1"/>
          <a:endParaRPr lang="ko-KR" altLang="en-US"/>
        </a:p>
      </dgm:t>
    </dgm:pt>
    <dgm:pt modelId="{EFD8C69F-9ECA-4897-A635-5CD54B6980AE}">
      <dgm:prSet/>
      <dgm:spPr/>
      <dgm:t>
        <a:bodyPr/>
        <a:lstStyle/>
        <a:p>
          <a:pPr latinLnBrk="1"/>
          <a:r>
            <a:rPr lang="ko-KR" altLang="en-US" b="1" baseline="0" dirty="0">
              <a:ea typeface="HY신명조" panose="02030600000101010101" pitchFamily="18" charset="-127"/>
            </a:rPr>
            <a:t>디자인이 심미적으로 우월한가</a:t>
          </a:r>
          <a:r>
            <a:rPr lang="en-US" altLang="ko-KR" b="1" baseline="0" dirty="0">
              <a:ea typeface="HY신명조" panose="02030600000101010101" pitchFamily="18" charset="-127"/>
            </a:rPr>
            <a:t>?</a:t>
          </a:r>
          <a:endParaRPr lang="ko-KR" altLang="en-US" b="1" baseline="0" dirty="0">
            <a:ea typeface="HY신명조" panose="02030600000101010101" pitchFamily="18" charset="-127"/>
          </a:endParaRPr>
        </a:p>
      </dgm:t>
    </dgm:pt>
    <dgm:pt modelId="{61062285-D2E5-45B4-86D6-218E5C67DF6E}" type="parTrans" cxnId="{93FEB041-9DA7-4356-B244-A27DAC4D47CC}">
      <dgm:prSet/>
      <dgm:spPr/>
      <dgm:t>
        <a:bodyPr/>
        <a:lstStyle/>
        <a:p>
          <a:pPr latinLnBrk="1"/>
          <a:endParaRPr lang="ko-KR" altLang="en-US"/>
        </a:p>
      </dgm:t>
    </dgm:pt>
    <dgm:pt modelId="{C0807332-0E9E-4DB0-8B1B-80673B9DFB6C}" type="sibTrans" cxnId="{93FEB041-9DA7-4356-B244-A27DAC4D47CC}">
      <dgm:prSet/>
      <dgm:spPr/>
      <dgm:t>
        <a:bodyPr/>
        <a:lstStyle/>
        <a:p>
          <a:pPr latinLnBrk="1"/>
          <a:endParaRPr lang="ko-KR" altLang="en-US"/>
        </a:p>
      </dgm:t>
    </dgm:pt>
    <dgm:pt modelId="{0C3086DC-B57E-4D2F-9163-909F26433DC4}">
      <dgm:prSet/>
      <dgm:spPr/>
      <dgm:t>
        <a:bodyPr/>
        <a:lstStyle/>
        <a:p>
          <a:pPr latinLnBrk="1"/>
          <a:r>
            <a:rPr lang="ko-KR" altLang="en-US" b="1" baseline="0" dirty="0">
              <a:ea typeface="HY신명조" panose="02030600000101010101" pitchFamily="18" charset="-127"/>
            </a:rPr>
            <a:t>장기간 사용할 수 있을 만큼 튼튼한가</a:t>
          </a:r>
          <a:r>
            <a:rPr lang="en-US" altLang="ko-KR" b="1" baseline="0" dirty="0">
              <a:ea typeface="HY신명조" panose="02030600000101010101" pitchFamily="18" charset="-127"/>
            </a:rPr>
            <a:t>?</a:t>
          </a:r>
          <a:endParaRPr lang="ko-KR" altLang="en-US" b="1" baseline="0" dirty="0">
            <a:ea typeface="HY신명조" panose="02030600000101010101" pitchFamily="18" charset="-127"/>
          </a:endParaRPr>
        </a:p>
      </dgm:t>
    </dgm:pt>
    <dgm:pt modelId="{7D7EEC1A-391D-4014-A48B-0D9781B78FDD}" type="parTrans" cxnId="{7D3B369C-6E84-44A4-AFA9-8DEBAA7794EC}">
      <dgm:prSet/>
      <dgm:spPr/>
      <dgm:t>
        <a:bodyPr/>
        <a:lstStyle/>
        <a:p>
          <a:pPr latinLnBrk="1"/>
          <a:endParaRPr lang="ko-KR" altLang="en-US"/>
        </a:p>
      </dgm:t>
    </dgm:pt>
    <dgm:pt modelId="{39DD5AF5-F16C-4A3D-A557-8669713279E2}" type="sibTrans" cxnId="{7D3B369C-6E84-44A4-AFA9-8DEBAA7794EC}">
      <dgm:prSet/>
      <dgm:spPr/>
      <dgm:t>
        <a:bodyPr/>
        <a:lstStyle/>
        <a:p>
          <a:pPr latinLnBrk="1"/>
          <a:endParaRPr lang="ko-KR" altLang="en-US"/>
        </a:p>
      </dgm:t>
    </dgm:pt>
    <dgm:pt modelId="{EBF393ED-9820-4C8A-BF20-9296854BA5F4}">
      <dgm:prSet/>
      <dgm:spPr/>
      <dgm:t>
        <a:bodyPr/>
        <a:lstStyle/>
        <a:p>
          <a:pPr latinLnBrk="1"/>
          <a:r>
            <a:rPr lang="ko-KR" altLang="en-US" b="1" baseline="0" dirty="0">
              <a:ea typeface="HY신명조" panose="02030600000101010101" pitchFamily="18" charset="-127"/>
            </a:rPr>
            <a:t>쓰기에 불편하지 않은 만큼 가벼운가</a:t>
          </a:r>
          <a:r>
            <a:rPr lang="en-US" altLang="ko-KR" b="1" baseline="0" dirty="0">
              <a:ea typeface="HY신명조" panose="02030600000101010101" pitchFamily="18" charset="-127"/>
            </a:rPr>
            <a:t>?</a:t>
          </a:r>
          <a:endParaRPr lang="ko-KR" altLang="en-US" b="1" baseline="0" dirty="0">
            <a:ea typeface="HY신명조" panose="02030600000101010101" pitchFamily="18" charset="-127"/>
          </a:endParaRPr>
        </a:p>
      </dgm:t>
    </dgm:pt>
    <dgm:pt modelId="{03AFCD9C-96CD-4F0C-A2BC-A4CB6BAC21DD}" type="parTrans" cxnId="{F0B1C926-321D-4396-897B-3C262D292031}">
      <dgm:prSet/>
      <dgm:spPr/>
      <dgm:t>
        <a:bodyPr/>
        <a:lstStyle/>
        <a:p>
          <a:pPr latinLnBrk="1"/>
          <a:endParaRPr lang="ko-KR" altLang="en-US"/>
        </a:p>
      </dgm:t>
    </dgm:pt>
    <dgm:pt modelId="{ECD95ACF-6899-42EB-8D45-508A85775B2D}" type="sibTrans" cxnId="{F0B1C926-321D-4396-897B-3C262D292031}">
      <dgm:prSet/>
      <dgm:spPr/>
      <dgm:t>
        <a:bodyPr/>
        <a:lstStyle/>
        <a:p>
          <a:pPr latinLnBrk="1"/>
          <a:endParaRPr lang="ko-KR" altLang="en-US"/>
        </a:p>
      </dgm:t>
    </dgm:pt>
    <dgm:pt modelId="{89D551D1-D4B9-488C-AEB7-38E90977C439}" type="pres">
      <dgm:prSet presAssocID="{8C1329A2-3132-4656-805D-87B08E0ACE26}" presName="diagram" presStyleCnt="0">
        <dgm:presLayoutVars>
          <dgm:dir/>
          <dgm:animLvl val="lvl"/>
          <dgm:resizeHandles val="exact"/>
        </dgm:presLayoutVars>
      </dgm:prSet>
      <dgm:spPr/>
    </dgm:pt>
    <dgm:pt modelId="{274C15A5-F219-4C9E-8A48-DDD0D6162AEE}" type="pres">
      <dgm:prSet presAssocID="{F6ADF638-686E-4A8B-BDCF-52279EDDB83F}" presName="compNode" presStyleCnt="0"/>
      <dgm:spPr/>
    </dgm:pt>
    <dgm:pt modelId="{9E8082F1-6572-42C7-B625-C76711838BEA}" type="pres">
      <dgm:prSet presAssocID="{F6ADF638-686E-4A8B-BDCF-52279EDDB83F}" presName="childRect" presStyleLbl="bgAcc1" presStyleIdx="0" presStyleCnt="6">
        <dgm:presLayoutVars>
          <dgm:bulletEnabled val="1"/>
        </dgm:presLayoutVars>
      </dgm:prSet>
      <dgm:spPr/>
    </dgm:pt>
    <dgm:pt modelId="{F9793B94-661C-49CA-9094-B7E11427C4FC}" type="pres">
      <dgm:prSet presAssocID="{F6ADF638-686E-4A8B-BDCF-52279EDDB83F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C708C2DC-7BDB-4178-BC34-64036D904E29}" type="pres">
      <dgm:prSet presAssocID="{F6ADF638-686E-4A8B-BDCF-52279EDDB83F}" presName="parentRect" presStyleLbl="alignNode1" presStyleIdx="0" presStyleCnt="6"/>
      <dgm:spPr/>
    </dgm:pt>
    <dgm:pt modelId="{FE53A059-ECA0-4634-BDBC-73BFCA52B0C4}" type="pres">
      <dgm:prSet presAssocID="{F6ADF638-686E-4A8B-BDCF-52279EDDB83F}" presName="adorn" presStyleLbl="fgAccFollowNode1" presStyleIdx="0" presStyleCnt="6"/>
      <dgm:spPr/>
    </dgm:pt>
    <dgm:pt modelId="{6C20AAFC-15A5-4128-8818-EE2D8F1E448D}" type="pres">
      <dgm:prSet presAssocID="{2D090A08-A3E6-45B1-964D-24186BB8D516}" presName="sibTrans" presStyleLbl="sibTrans2D1" presStyleIdx="0" presStyleCnt="0"/>
      <dgm:spPr/>
    </dgm:pt>
    <dgm:pt modelId="{AE615926-1682-44A3-A872-CAFC3E96FE2A}" type="pres">
      <dgm:prSet presAssocID="{B72C8505-E2CF-44EE-980D-A5437341C0C5}" presName="compNode" presStyleCnt="0"/>
      <dgm:spPr/>
    </dgm:pt>
    <dgm:pt modelId="{F7EFDC22-6C1B-4356-B67D-4218F377FD9C}" type="pres">
      <dgm:prSet presAssocID="{B72C8505-E2CF-44EE-980D-A5437341C0C5}" presName="childRect" presStyleLbl="bgAcc1" presStyleIdx="1" presStyleCnt="6">
        <dgm:presLayoutVars>
          <dgm:bulletEnabled val="1"/>
        </dgm:presLayoutVars>
      </dgm:prSet>
      <dgm:spPr/>
    </dgm:pt>
    <dgm:pt modelId="{AB3F8120-89BC-4853-A0E3-9CD111295B3A}" type="pres">
      <dgm:prSet presAssocID="{B72C8505-E2CF-44EE-980D-A5437341C0C5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5E8494E3-744D-44FC-8871-CB01FE75329A}" type="pres">
      <dgm:prSet presAssocID="{B72C8505-E2CF-44EE-980D-A5437341C0C5}" presName="parentRect" presStyleLbl="alignNode1" presStyleIdx="1" presStyleCnt="6"/>
      <dgm:spPr/>
    </dgm:pt>
    <dgm:pt modelId="{8DE13DF2-0229-40CC-88FD-9FBB42383BE9}" type="pres">
      <dgm:prSet presAssocID="{B72C8505-E2CF-44EE-980D-A5437341C0C5}" presName="adorn" presStyleLbl="fgAccFollowNode1" presStyleIdx="1" presStyleCnt="6"/>
      <dgm:spPr/>
    </dgm:pt>
    <dgm:pt modelId="{83EA3D73-011F-412B-85A1-3AE331D29BB1}" type="pres">
      <dgm:prSet presAssocID="{A8E05671-4D5B-40B0-A7CA-F4615FF05C9A}" presName="sibTrans" presStyleLbl="sibTrans2D1" presStyleIdx="0" presStyleCnt="0"/>
      <dgm:spPr/>
    </dgm:pt>
    <dgm:pt modelId="{1D965571-0D3F-4304-9A1A-C6F63BA88F5C}" type="pres">
      <dgm:prSet presAssocID="{83F2F11B-1D0F-49A2-B82D-9FD718F653AC}" presName="compNode" presStyleCnt="0"/>
      <dgm:spPr/>
    </dgm:pt>
    <dgm:pt modelId="{9211A364-B5B8-43B7-AA07-867CF2BE9D9F}" type="pres">
      <dgm:prSet presAssocID="{83F2F11B-1D0F-49A2-B82D-9FD718F653AC}" presName="childRect" presStyleLbl="bgAcc1" presStyleIdx="2" presStyleCnt="6">
        <dgm:presLayoutVars>
          <dgm:bulletEnabled val="1"/>
        </dgm:presLayoutVars>
      </dgm:prSet>
      <dgm:spPr/>
    </dgm:pt>
    <dgm:pt modelId="{6F2A2346-7CFD-4201-8FEA-2FE623F3FA4F}" type="pres">
      <dgm:prSet presAssocID="{83F2F11B-1D0F-49A2-B82D-9FD718F653AC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CAF539E9-141D-4C9F-B2E6-0F3B8B652C7C}" type="pres">
      <dgm:prSet presAssocID="{83F2F11B-1D0F-49A2-B82D-9FD718F653AC}" presName="parentRect" presStyleLbl="alignNode1" presStyleIdx="2" presStyleCnt="6"/>
      <dgm:spPr/>
    </dgm:pt>
    <dgm:pt modelId="{A6120515-2560-4559-9D65-CF4BF51389FA}" type="pres">
      <dgm:prSet presAssocID="{83F2F11B-1D0F-49A2-B82D-9FD718F653AC}" presName="adorn" presStyleLbl="fgAccFollowNode1" presStyleIdx="2" presStyleCnt="6"/>
      <dgm:spPr/>
    </dgm:pt>
    <dgm:pt modelId="{379E198C-5234-482E-8E87-5629F6A3047A}" type="pres">
      <dgm:prSet presAssocID="{9FC78915-14A1-4419-A90B-2501D40D2037}" presName="sibTrans" presStyleLbl="sibTrans2D1" presStyleIdx="0" presStyleCnt="0"/>
      <dgm:spPr/>
    </dgm:pt>
    <dgm:pt modelId="{D02F6CDA-6CD0-4044-A6F4-D63BED1FE191}" type="pres">
      <dgm:prSet presAssocID="{6470C633-0F2C-4F23-BE8B-2ED0285CF3B4}" presName="compNode" presStyleCnt="0"/>
      <dgm:spPr/>
    </dgm:pt>
    <dgm:pt modelId="{053A0C2F-64F5-4CE2-B5B8-88F0AD520EB7}" type="pres">
      <dgm:prSet presAssocID="{6470C633-0F2C-4F23-BE8B-2ED0285CF3B4}" presName="childRect" presStyleLbl="bgAcc1" presStyleIdx="3" presStyleCnt="6">
        <dgm:presLayoutVars>
          <dgm:bulletEnabled val="1"/>
        </dgm:presLayoutVars>
      </dgm:prSet>
      <dgm:spPr/>
    </dgm:pt>
    <dgm:pt modelId="{CBD608C2-8B44-40AA-BED6-E1ED6D54EAF3}" type="pres">
      <dgm:prSet presAssocID="{6470C633-0F2C-4F23-BE8B-2ED0285CF3B4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334FC6B0-D4EA-4A43-AB3F-6A96CB8D15D8}" type="pres">
      <dgm:prSet presAssocID="{6470C633-0F2C-4F23-BE8B-2ED0285CF3B4}" presName="parentRect" presStyleLbl="alignNode1" presStyleIdx="3" presStyleCnt="6"/>
      <dgm:spPr/>
    </dgm:pt>
    <dgm:pt modelId="{4F35093E-32CE-4CA8-9B75-0720D39F17A7}" type="pres">
      <dgm:prSet presAssocID="{6470C633-0F2C-4F23-BE8B-2ED0285CF3B4}" presName="adorn" presStyleLbl="fgAccFollowNode1" presStyleIdx="3" presStyleCnt="6"/>
      <dgm:spPr/>
    </dgm:pt>
    <dgm:pt modelId="{5F5F7573-61FB-4480-B8CE-AB4FD5D1CBD7}" type="pres">
      <dgm:prSet presAssocID="{E1B06F99-ECAE-47FB-88A6-E82930919764}" presName="sibTrans" presStyleLbl="sibTrans2D1" presStyleIdx="0" presStyleCnt="0"/>
      <dgm:spPr/>
    </dgm:pt>
    <dgm:pt modelId="{971E8641-69B5-45AF-AAB1-105E79A833FB}" type="pres">
      <dgm:prSet presAssocID="{F4644A4F-ECFF-45A0-8347-06DE1FB371CB}" presName="compNode" presStyleCnt="0"/>
      <dgm:spPr/>
    </dgm:pt>
    <dgm:pt modelId="{039DA4B7-1BF9-4F05-AB57-9DB224B90C85}" type="pres">
      <dgm:prSet presAssocID="{F4644A4F-ECFF-45A0-8347-06DE1FB371CB}" presName="childRect" presStyleLbl="bgAcc1" presStyleIdx="4" presStyleCnt="6">
        <dgm:presLayoutVars>
          <dgm:bulletEnabled val="1"/>
        </dgm:presLayoutVars>
      </dgm:prSet>
      <dgm:spPr/>
    </dgm:pt>
    <dgm:pt modelId="{CCA8CD4B-DC7C-411C-9B82-B0A00C699983}" type="pres">
      <dgm:prSet presAssocID="{F4644A4F-ECFF-45A0-8347-06DE1FB371CB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28C873DD-5B31-4F10-A97F-2BA32C0C3FB4}" type="pres">
      <dgm:prSet presAssocID="{F4644A4F-ECFF-45A0-8347-06DE1FB371CB}" presName="parentRect" presStyleLbl="alignNode1" presStyleIdx="4" presStyleCnt="6"/>
      <dgm:spPr/>
    </dgm:pt>
    <dgm:pt modelId="{45ECFF09-A2B6-461B-B7D4-00E83D8C0F39}" type="pres">
      <dgm:prSet presAssocID="{F4644A4F-ECFF-45A0-8347-06DE1FB371CB}" presName="adorn" presStyleLbl="fgAccFollowNode1" presStyleIdx="4" presStyleCnt="6"/>
      <dgm:spPr/>
    </dgm:pt>
    <dgm:pt modelId="{ABCA44B5-1122-45F0-A7B1-0F969E49209B}" type="pres">
      <dgm:prSet presAssocID="{7E6AFBF9-4565-48B3-8B2F-14F74BEA98B7}" presName="sibTrans" presStyleLbl="sibTrans2D1" presStyleIdx="0" presStyleCnt="0"/>
      <dgm:spPr/>
    </dgm:pt>
    <dgm:pt modelId="{366E5C70-2B7F-4915-8E22-389ECDD9C79D}" type="pres">
      <dgm:prSet presAssocID="{2243431D-0DD1-4DFF-BFD6-C353C69CFE72}" presName="compNode" presStyleCnt="0"/>
      <dgm:spPr/>
    </dgm:pt>
    <dgm:pt modelId="{40CB56BC-E2B5-4D5D-A3EB-ED12B5C90BFB}" type="pres">
      <dgm:prSet presAssocID="{2243431D-0DD1-4DFF-BFD6-C353C69CFE72}" presName="childRect" presStyleLbl="bgAcc1" presStyleIdx="5" presStyleCnt="6">
        <dgm:presLayoutVars>
          <dgm:bulletEnabled val="1"/>
        </dgm:presLayoutVars>
      </dgm:prSet>
      <dgm:spPr/>
    </dgm:pt>
    <dgm:pt modelId="{C5C187F5-BD91-4571-A4F3-A75D31DB91D5}" type="pres">
      <dgm:prSet presAssocID="{2243431D-0DD1-4DFF-BFD6-C353C69CFE72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DDFCFFED-0CD7-4D1C-BC78-18DC627B9AD1}" type="pres">
      <dgm:prSet presAssocID="{2243431D-0DD1-4DFF-BFD6-C353C69CFE72}" presName="parentRect" presStyleLbl="alignNode1" presStyleIdx="5" presStyleCnt="6"/>
      <dgm:spPr/>
    </dgm:pt>
    <dgm:pt modelId="{D6D824C1-EFBB-4A80-833E-6B7A08C7F78D}" type="pres">
      <dgm:prSet presAssocID="{2243431D-0DD1-4DFF-BFD6-C353C69CFE72}" presName="adorn" presStyleLbl="fgAccFollowNode1" presStyleIdx="5" presStyleCnt="6"/>
      <dgm:spPr/>
    </dgm:pt>
  </dgm:ptLst>
  <dgm:cxnLst>
    <dgm:cxn modelId="{3984872A-1F65-4FB4-959E-57DC07252844}" type="presOf" srcId="{EFD8C69F-9ECA-4897-A635-5CD54B6980AE}" destId="{053A0C2F-64F5-4CE2-B5B8-88F0AD520EB7}" srcOrd="0" destOrd="0" presId="urn:microsoft.com/office/officeart/2005/8/layout/bList2"/>
    <dgm:cxn modelId="{F52BA56F-B06D-4C38-B2DD-0EE605FA178E}" type="presOf" srcId="{F6ADF638-686E-4A8B-BDCF-52279EDDB83F}" destId="{F9793B94-661C-49CA-9094-B7E11427C4FC}" srcOrd="0" destOrd="0" presId="urn:microsoft.com/office/officeart/2005/8/layout/bList2"/>
    <dgm:cxn modelId="{127D2326-A262-4109-B251-AC63CDA49422}" type="presOf" srcId="{CD7BE2F7-F2D1-444F-BE8A-32946158CA59}" destId="{9211A364-B5B8-43B7-AA07-867CF2BE9D9F}" srcOrd="0" destOrd="0" presId="urn:microsoft.com/office/officeart/2005/8/layout/bList2"/>
    <dgm:cxn modelId="{B5C6B0B3-DE53-44BB-BB74-B945BFA90AD6}" type="presOf" srcId="{EBF393ED-9820-4C8A-BF20-9296854BA5F4}" destId="{40CB56BC-E2B5-4D5D-A3EB-ED12B5C90BFB}" srcOrd="0" destOrd="0" presId="urn:microsoft.com/office/officeart/2005/8/layout/bList2"/>
    <dgm:cxn modelId="{553EE404-81B7-41B4-A597-B891FD6AEDE6}" type="presOf" srcId="{DAA974E7-AC37-428E-ACBD-E38EAB3EE6C5}" destId="{F7EFDC22-6C1B-4356-B67D-4218F377FD9C}" srcOrd="0" destOrd="0" presId="urn:microsoft.com/office/officeart/2005/8/layout/bList2"/>
    <dgm:cxn modelId="{D67C5669-CC20-4849-ADE0-802715CC5FF1}" srcId="{8C1329A2-3132-4656-805D-87B08E0ACE26}" destId="{2243431D-0DD1-4DFF-BFD6-C353C69CFE72}" srcOrd="5" destOrd="0" parTransId="{288C4FB7-E559-49E1-986C-F8CB0123D4A8}" sibTransId="{B8EAFD37-249F-43BB-A432-FD64E9B48108}"/>
    <dgm:cxn modelId="{93FEB041-9DA7-4356-B244-A27DAC4D47CC}" srcId="{6470C633-0F2C-4F23-BE8B-2ED0285CF3B4}" destId="{EFD8C69F-9ECA-4897-A635-5CD54B6980AE}" srcOrd="0" destOrd="0" parTransId="{61062285-D2E5-45B4-86D6-218E5C67DF6E}" sibTransId="{C0807332-0E9E-4DB0-8B1B-80673B9DFB6C}"/>
    <dgm:cxn modelId="{38EF7A57-7B2B-486B-9F8F-D46B6819AEED}" type="presOf" srcId="{7E6AFBF9-4565-48B3-8B2F-14F74BEA98B7}" destId="{ABCA44B5-1122-45F0-A7B1-0F969E49209B}" srcOrd="0" destOrd="0" presId="urn:microsoft.com/office/officeart/2005/8/layout/bList2"/>
    <dgm:cxn modelId="{3DF8E971-09EB-446F-9EA8-347B39A3E5F4}" type="presOf" srcId="{F6ADF638-686E-4A8B-BDCF-52279EDDB83F}" destId="{C708C2DC-7BDB-4178-BC34-64036D904E29}" srcOrd="1" destOrd="0" presId="urn:microsoft.com/office/officeart/2005/8/layout/bList2"/>
    <dgm:cxn modelId="{DC73E436-F8A7-45FE-AA8A-540482C35C31}" srcId="{8C1329A2-3132-4656-805D-87B08E0ACE26}" destId="{6470C633-0F2C-4F23-BE8B-2ED0285CF3B4}" srcOrd="3" destOrd="0" parTransId="{B1904930-CD9F-4BC1-A96B-480D0CC76B23}" sibTransId="{E1B06F99-ECAE-47FB-88A6-E82930919764}"/>
    <dgm:cxn modelId="{8E5BBB50-2AC1-43BA-991B-A00E4F2787C6}" type="presOf" srcId="{6470C633-0F2C-4F23-BE8B-2ED0285CF3B4}" destId="{334FC6B0-D4EA-4A43-AB3F-6A96CB8D15D8}" srcOrd="1" destOrd="0" presId="urn:microsoft.com/office/officeart/2005/8/layout/bList2"/>
    <dgm:cxn modelId="{1884AC63-2B25-4555-8300-C53E11D40F4F}" srcId="{8C1329A2-3132-4656-805D-87B08E0ACE26}" destId="{F6ADF638-686E-4A8B-BDCF-52279EDDB83F}" srcOrd="0" destOrd="0" parTransId="{78FDB027-3A87-496C-B9FB-52F3B019434F}" sibTransId="{2D090A08-A3E6-45B1-964D-24186BB8D516}"/>
    <dgm:cxn modelId="{6A3835DB-8827-4699-84DF-4AB64052CBA5}" type="presOf" srcId="{9FC78915-14A1-4419-A90B-2501D40D2037}" destId="{379E198C-5234-482E-8E87-5629F6A3047A}" srcOrd="0" destOrd="0" presId="urn:microsoft.com/office/officeart/2005/8/layout/bList2"/>
    <dgm:cxn modelId="{6D04B19B-F850-4BE0-AB78-9C6DC972EE96}" type="presOf" srcId="{83F2F11B-1D0F-49A2-B82D-9FD718F653AC}" destId="{CAF539E9-141D-4C9F-B2E6-0F3B8B652C7C}" srcOrd="1" destOrd="0" presId="urn:microsoft.com/office/officeart/2005/8/layout/bList2"/>
    <dgm:cxn modelId="{B808DA93-9F34-4B72-9D4F-FDF173061232}" type="presOf" srcId="{6470C633-0F2C-4F23-BE8B-2ED0285CF3B4}" destId="{CBD608C2-8B44-40AA-BED6-E1ED6D54EAF3}" srcOrd="0" destOrd="0" presId="urn:microsoft.com/office/officeart/2005/8/layout/bList2"/>
    <dgm:cxn modelId="{3451509B-4A5A-4756-8343-0B4939D5DD36}" type="presOf" srcId="{2243431D-0DD1-4DFF-BFD6-C353C69CFE72}" destId="{DDFCFFED-0CD7-4D1C-BC78-18DC627B9AD1}" srcOrd="1" destOrd="0" presId="urn:microsoft.com/office/officeart/2005/8/layout/bList2"/>
    <dgm:cxn modelId="{F0B1C926-321D-4396-897B-3C262D292031}" srcId="{2243431D-0DD1-4DFF-BFD6-C353C69CFE72}" destId="{EBF393ED-9820-4C8A-BF20-9296854BA5F4}" srcOrd="0" destOrd="0" parTransId="{03AFCD9C-96CD-4F0C-A2BC-A4CB6BAC21DD}" sibTransId="{ECD95ACF-6899-42EB-8D45-508A85775B2D}"/>
    <dgm:cxn modelId="{149BF754-7A12-40A7-84CE-A961AD216B50}" type="presOf" srcId="{E1B06F99-ECAE-47FB-88A6-E82930919764}" destId="{5F5F7573-61FB-4480-B8CE-AB4FD5D1CBD7}" srcOrd="0" destOrd="0" presId="urn:microsoft.com/office/officeart/2005/8/layout/bList2"/>
    <dgm:cxn modelId="{12D749DD-431A-4C4F-BAB1-728947C626F2}" srcId="{8C1329A2-3132-4656-805D-87B08E0ACE26}" destId="{F4644A4F-ECFF-45A0-8347-06DE1FB371CB}" srcOrd="4" destOrd="0" parTransId="{13224E1B-A73D-4018-9787-E7D302DC483A}" sibTransId="{7E6AFBF9-4565-48B3-8B2F-14F74BEA98B7}"/>
    <dgm:cxn modelId="{4B605D73-2A22-4484-815B-CBAFF07CA0B1}" type="presOf" srcId="{83F2F11B-1D0F-49A2-B82D-9FD718F653AC}" destId="{6F2A2346-7CFD-4201-8FEA-2FE623F3FA4F}" srcOrd="0" destOrd="0" presId="urn:microsoft.com/office/officeart/2005/8/layout/bList2"/>
    <dgm:cxn modelId="{AA64264A-D798-4C64-A83F-E72AE166550B}" type="presOf" srcId="{2D090A08-A3E6-45B1-964D-24186BB8D516}" destId="{6C20AAFC-15A5-4128-8818-EE2D8F1E448D}" srcOrd="0" destOrd="0" presId="urn:microsoft.com/office/officeart/2005/8/layout/bList2"/>
    <dgm:cxn modelId="{EAF30533-CDD8-4CB0-99EA-0B51A882C53D}" type="presOf" srcId="{8C1329A2-3132-4656-805D-87B08E0ACE26}" destId="{89D551D1-D4B9-488C-AEB7-38E90977C439}" srcOrd="0" destOrd="0" presId="urn:microsoft.com/office/officeart/2005/8/layout/bList2"/>
    <dgm:cxn modelId="{3C12F33D-BE87-4AD9-AD88-743DF7E85579}" srcId="{8C1329A2-3132-4656-805D-87B08E0ACE26}" destId="{83F2F11B-1D0F-49A2-B82D-9FD718F653AC}" srcOrd="2" destOrd="0" parTransId="{285DA471-DD2E-4654-B5F4-A2DCEBB63939}" sibTransId="{9FC78915-14A1-4419-A90B-2501D40D2037}"/>
    <dgm:cxn modelId="{D879C5EB-9F4F-4E49-B283-E152D939AB23}" srcId="{8C1329A2-3132-4656-805D-87B08E0ACE26}" destId="{B72C8505-E2CF-44EE-980D-A5437341C0C5}" srcOrd="1" destOrd="0" parTransId="{CD26086D-7EF3-40CE-8B63-2CAF2F3676EB}" sibTransId="{A8E05671-4D5B-40B0-A7CA-F4615FF05C9A}"/>
    <dgm:cxn modelId="{5D836E67-B17E-4644-BE53-D92F27C38007}" type="presOf" srcId="{0C3086DC-B57E-4D2F-9163-909F26433DC4}" destId="{039DA4B7-1BF9-4F05-AB57-9DB224B90C85}" srcOrd="0" destOrd="0" presId="urn:microsoft.com/office/officeart/2005/8/layout/bList2"/>
    <dgm:cxn modelId="{E8AAF02F-A60A-42A8-B890-A96F1D083B57}" srcId="{83F2F11B-1D0F-49A2-B82D-9FD718F653AC}" destId="{CD7BE2F7-F2D1-444F-BE8A-32946158CA59}" srcOrd="0" destOrd="0" parTransId="{83BFDB11-219E-4B8B-A1E8-A637E820CE3D}" sibTransId="{5EDFF553-542E-4BD1-B44A-106E19F06156}"/>
    <dgm:cxn modelId="{E2DBC912-CBBF-47A8-A1C9-21ADB04DC202}" type="presOf" srcId="{A8E05671-4D5B-40B0-A7CA-F4615FF05C9A}" destId="{83EA3D73-011F-412B-85A1-3AE331D29BB1}" srcOrd="0" destOrd="0" presId="urn:microsoft.com/office/officeart/2005/8/layout/bList2"/>
    <dgm:cxn modelId="{C8EF0679-767A-4258-8DAE-A1DB4FF5008A}" type="presOf" srcId="{F4644A4F-ECFF-45A0-8347-06DE1FB371CB}" destId="{CCA8CD4B-DC7C-411C-9B82-B0A00C699983}" srcOrd="0" destOrd="0" presId="urn:microsoft.com/office/officeart/2005/8/layout/bList2"/>
    <dgm:cxn modelId="{7D3B369C-6E84-44A4-AFA9-8DEBAA7794EC}" srcId="{F4644A4F-ECFF-45A0-8347-06DE1FB371CB}" destId="{0C3086DC-B57E-4D2F-9163-909F26433DC4}" srcOrd="0" destOrd="0" parTransId="{7D7EEC1A-391D-4014-A48B-0D9781B78FDD}" sibTransId="{39DD5AF5-F16C-4A3D-A557-8669713279E2}"/>
    <dgm:cxn modelId="{730FD107-2536-46E5-9A73-F3DA84DEE39F}" type="presOf" srcId="{2243431D-0DD1-4DFF-BFD6-C353C69CFE72}" destId="{C5C187F5-BD91-4571-A4F3-A75D31DB91D5}" srcOrd="0" destOrd="0" presId="urn:microsoft.com/office/officeart/2005/8/layout/bList2"/>
    <dgm:cxn modelId="{C184DF25-4FF5-4276-AC88-A69419DE2EDF}" type="presOf" srcId="{B72C8505-E2CF-44EE-980D-A5437341C0C5}" destId="{AB3F8120-89BC-4853-A0E3-9CD111295B3A}" srcOrd="0" destOrd="0" presId="urn:microsoft.com/office/officeart/2005/8/layout/bList2"/>
    <dgm:cxn modelId="{C717E43A-DDE9-4CC7-A065-4DD53D62ABA6}" type="presOf" srcId="{6EF0C532-5AA0-4776-BAAF-183CCFFA324B}" destId="{9E8082F1-6572-42C7-B625-C76711838BEA}" srcOrd="0" destOrd="0" presId="urn:microsoft.com/office/officeart/2005/8/layout/bList2"/>
    <dgm:cxn modelId="{C59989F7-CF6B-453E-8F9F-2C23957D3F25}" srcId="{B72C8505-E2CF-44EE-980D-A5437341C0C5}" destId="{DAA974E7-AC37-428E-ACBD-E38EAB3EE6C5}" srcOrd="0" destOrd="0" parTransId="{0C5AFBE5-8BA5-49A6-B6A5-2B2FECC50ABB}" sibTransId="{A8B09ED7-F30F-4E4E-9037-288F5E0E6D33}"/>
    <dgm:cxn modelId="{FAB97F1E-DB23-4E24-BBEE-0461D7D1DBF8}" type="presOf" srcId="{F4644A4F-ECFF-45A0-8347-06DE1FB371CB}" destId="{28C873DD-5B31-4F10-A97F-2BA32C0C3FB4}" srcOrd="1" destOrd="0" presId="urn:microsoft.com/office/officeart/2005/8/layout/bList2"/>
    <dgm:cxn modelId="{6A116757-3C1B-4B37-B1D5-EBB195F86FE4}" srcId="{F6ADF638-686E-4A8B-BDCF-52279EDDB83F}" destId="{6EF0C532-5AA0-4776-BAAF-183CCFFA324B}" srcOrd="0" destOrd="0" parTransId="{662E6D44-D537-4D6D-817B-5CD6F6A056AC}" sibTransId="{E2B775BB-E7DC-492F-8A42-BAC102BF9687}"/>
    <dgm:cxn modelId="{0ED5BD16-9D22-4271-88F0-0883C22B139F}" type="presOf" srcId="{B72C8505-E2CF-44EE-980D-A5437341C0C5}" destId="{5E8494E3-744D-44FC-8871-CB01FE75329A}" srcOrd="1" destOrd="0" presId="urn:microsoft.com/office/officeart/2005/8/layout/bList2"/>
    <dgm:cxn modelId="{251FE7CF-4FB9-4C63-9825-86376529AC7C}" type="presParOf" srcId="{89D551D1-D4B9-488C-AEB7-38E90977C439}" destId="{274C15A5-F219-4C9E-8A48-DDD0D6162AEE}" srcOrd="0" destOrd="0" presId="urn:microsoft.com/office/officeart/2005/8/layout/bList2"/>
    <dgm:cxn modelId="{607B5FB1-EA82-4F72-85B5-C8A763B8606E}" type="presParOf" srcId="{274C15A5-F219-4C9E-8A48-DDD0D6162AEE}" destId="{9E8082F1-6572-42C7-B625-C76711838BEA}" srcOrd="0" destOrd="0" presId="urn:microsoft.com/office/officeart/2005/8/layout/bList2"/>
    <dgm:cxn modelId="{4ABB544D-18AA-4B77-9C7D-ABAC41C08DD0}" type="presParOf" srcId="{274C15A5-F219-4C9E-8A48-DDD0D6162AEE}" destId="{F9793B94-661C-49CA-9094-B7E11427C4FC}" srcOrd="1" destOrd="0" presId="urn:microsoft.com/office/officeart/2005/8/layout/bList2"/>
    <dgm:cxn modelId="{D254FAED-C25B-42C6-B09F-04929991F3C8}" type="presParOf" srcId="{274C15A5-F219-4C9E-8A48-DDD0D6162AEE}" destId="{C708C2DC-7BDB-4178-BC34-64036D904E29}" srcOrd="2" destOrd="0" presId="urn:microsoft.com/office/officeart/2005/8/layout/bList2"/>
    <dgm:cxn modelId="{14AC6FD2-331C-4E23-B00A-24FAFAA50F84}" type="presParOf" srcId="{274C15A5-F219-4C9E-8A48-DDD0D6162AEE}" destId="{FE53A059-ECA0-4634-BDBC-73BFCA52B0C4}" srcOrd="3" destOrd="0" presId="urn:microsoft.com/office/officeart/2005/8/layout/bList2"/>
    <dgm:cxn modelId="{E6EC7D4D-77A2-45BB-91D0-AA6024FA09F3}" type="presParOf" srcId="{89D551D1-D4B9-488C-AEB7-38E90977C439}" destId="{6C20AAFC-15A5-4128-8818-EE2D8F1E448D}" srcOrd="1" destOrd="0" presId="urn:microsoft.com/office/officeart/2005/8/layout/bList2"/>
    <dgm:cxn modelId="{66D2148D-6CC7-4EEE-97F5-1F0574060654}" type="presParOf" srcId="{89D551D1-D4B9-488C-AEB7-38E90977C439}" destId="{AE615926-1682-44A3-A872-CAFC3E96FE2A}" srcOrd="2" destOrd="0" presId="urn:microsoft.com/office/officeart/2005/8/layout/bList2"/>
    <dgm:cxn modelId="{F5FA8074-C819-4E59-AD7C-4909389D4C9D}" type="presParOf" srcId="{AE615926-1682-44A3-A872-CAFC3E96FE2A}" destId="{F7EFDC22-6C1B-4356-B67D-4218F377FD9C}" srcOrd="0" destOrd="0" presId="urn:microsoft.com/office/officeart/2005/8/layout/bList2"/>
    <dgm:cxn modelId="{3F76E47A-CBE4-4A44-927E-A14E6D8724B3}" type="presParOf" srcId="{AE615926-1682-44A3-A872-CAFC3E96FE2A}" destId="{AB3F8120-89BC-4853-A0E3-9CD111295B3A}" srcOrd="1" destOrd="0" presId="urn:microsoft.com/office/officeart/2005/8/layout/bList2"/>
    <dgm:cxn modelId="{1E0E3426-0E37-47E8-ADEE-2048AC7E0890}" type="presParOf" srcId="{AE615926-1682-44A3-A872-CAFC3E96FE2A}" destId="{5E8494E3-744D-44FC-8871-CB01FE75329A}" srcOrd="2" destOrd="0" presId="urn:microsoft.com/office/officeart/2005/8/layout/bList2"/>
    <dgm:cxn modelId="{D724B47D-CF53-463C-9B77-E97CAF330474}" type="presParOf" srcId="{AE615926-1682-44A3-A872-CAFC3E96FE2A}" destId="{8DE13DF2-0229-40CC-88FD-9FBB42383BE9}" srcOrd="3" destOrd="0" presId="urn:microsoft.com/office/officeart/2005/8/layout/bList2"/>
    <dgm:cxn modelId="{20D0BE89-CD34-4368-9750-E080BFA2BEA7}" type="presParOf" srcId="{89D551D1-D4B9-488C-AEB7-38E90977C439}" destId="{83EA3D73-011F-412B-85A1-3AE331D29BB1}" srcOrd="3" destOrd="0" presId="urn:microsoft.com/office/officeart/2005/8/layout/bList2"/>
    <dgm:cxn modelId="{80E1216C-348A-4BE1-B371-BAC25BF21B41}" type="presParOf" srcId="{89D551D1-D4B9-488C-AEB7-38E90977C439}" destId="{1D965571-0D3F-4304-9A1A-C6F63BA88F5C}" srcOrd="4" destOrd="0" presId="urn:microsoft.com/office/officeart/2005/8/layout/bList2"/>
    <dgm:cxn modelId="{EC1804FA-C19B-4D2D-BA66-1CF6FD686A5A}" type="presParOf" srcId="{1D965571-0D3F-4304-9A1A-C6F63BA88F5C}" destId="{9211A364-B5B8-43B7-AA07-867CF2BE9D9F}" srcOrd="0" destOrd="0" presId="urn:microsoft.com/office/officeart/2005/8/layout/bList2"/>
    <dgm:cxn modelId="{A0C3CAA3-9BD9-4919-AF70-520E546A9C36}" type="presParOf" srcId="{1D965571-0D3F-4304-9A1A-C6F63BA88F5C}" destId="{6F2A2346-7CFD-4201-8FEA-2FE623F3FA4F}" srcOrd="1" destOrd="0" presId="urn:microsoft.com/office/officeart/2005/8/layout/bList2"/>
    <dgm:cxn modelId="{78370FD8-4229-442E-BF9E-2BC34F7AE896}" type="presParOf" srcId="{1D965571-0D3F-4304-9A1A-C6F63BA88F5C}" destId="{CAF539E9-141D-4C9F-B2E6-0F3B8B652C7C}" srcOrd="2" destOrd="0" presId="urn:microsoft.com/office/officeart/2005/8/layout/bList2"/>
    <dgm:cxn modelId="{6EFCA302-8B40-4383-9C02-0DBF39095B5A}" type="presParOf" srcId="{1D965571-0D3F-4304-9A1A-C6F63BA88F5C}" destId="{A6120515-2560-4559-9D65-CF4BF51389FA}" srcOrd="3" destOrd="0" presId="urn:microsoft.com/office/officeart/2005/8/layout/bList2"/>
    <dgm:cxn modelId="{71A1E630-94A0-43E3-8454-0855FCAF9AB1}" type="presParOf" srcId="{89D551D1-D4B9-488C-AEB7-38E90977C439}" destId="{379E198C-5234-482E-8E87-5629F6A3047A}" srcOrd="5" destOrd="0" presId="urn:microsoft.com/office/officeart/2005/8/layout/bList2"/>
    <dgm:cxn modelId="{784BD3D8-B52C-4647-B69C-DCEFFFE7CC90}" type="presParOf" srcId="{89D551D1-D4B9-488C-AEB7-38E90977C439}" destId="{D02F6CDA-6CD0-4044-A6F4-D63BED1FE191}" srcOrd="6" destOrd="0" presId="urn:microsoft.com/office/officeart/2005/8/layout/bList2"/>
    <dgm:cxn modelId="{D308C21B-E0D5-49A5-9A79-640AC0E3CD8F}" type="presParOf" srcId="{D02F6CDA-6CD0-4044-A6F4-D63BED1FE191}" destId="{053A0C2F-64F5-4CE2-B5B8-88F0AD520EB7}" srcOrd="0" destOrd="0" presId="urn:microsoft.com/office/officeart/2005/8/layout/bList2"/>
    <dgm:cxn modelId="{DC46B3E4-3CF5-4DFC-B9EE-9CBCCAF15CF2}" type="presParOf" srcId="{D02F6CDA-6CD0-4044-A6F4-D63BED1FE191}" destId="{CBD608C2-8B44-40AA-BED6-E1ED6D54EAF3}" srcOrd="1" destOrd="0" presId="urn:microsoft.com/office/officeart/2005/8/layout/bList2"/>
    <dgm:cxn modelId="{B41D4892-33E6-4BB4-814C-DC5B7CDEAF8C}" type="presParOf" srcId="{D02F6CDA-6CD0-4044-A6F4-D63BED1FE191}" destId="{334FC6B0-D4EA-4A43-AB3F-6A96CB8D15D8}" srcOrd="2" destOrd="0" presId="urn:microsoft.com/office/officeart/2005/8/layout/bList2"/>
    <dgm:cxn modelId="{032502AA-6302-4BA6-8921-96AA4B63B4AE}" type="presParOf" srcId="{D02F6CDA-6CD0-4044-A6F4-D63BED1FE191}" destId="{4F35093E-32CE-4CA8-9B75-0720D39F17A7}" srcOrd="3" destOrd="0" presId="urn:microsoft.com/office/officeart/2005/8/layout/bList2"/>
    <dgm:cxn modelId="{1D7BA3D5-A5C0-4139-986B-155769C42B58}" type="presParOf" srcId="{89D551D1-D4B9-488C-AEB7-38E90977C439}" destId="{5F5F7573-61FB-4480-B8CE-AB4FD5D1CBD7}" srcOrd="7" destOrd="0" presId="urn:microsoft.com/office/officeart/2005/8/layout/bList2"/>
    <dgm:cxn modelId="{769DAF5E-FBFF-4DB5-BEEB-363B06B2D9B6}" type="presParOf" srcId="{89D551D1-D4B9-488C-AEB7-38E90977C439}" destId="{971E8641-69B5-45AF-AAB1-105E79A833FB}" srcOrd="8" destOrd="0" presId="urn:microsoft.com/office/officeart/2005/8/layout/bList2"/>
    <dgm:cxn modelId="{974EF4AA-D1D2-4914-A7D8-C365F1012442}" type="presParOf" srcId="{971E8641-69B5-45AF-AAB1-105E79A833FB}" destId="{039DA4B7-1BF9-4F05-AB57-9DB224B90C85}" srcOrd="0" destOrd="0" presId="urn:microsoft.com/office/officeart/2005/8/layout/bList2"/>
    <dgm:cxn modelId="{56233C37-33A6-4DD9-8E31-11A91292D65B}" type="presParOf" srcId="{971E8641-69B5-45AF-AAB1-105E79A833FB}" destId="{CCA8CD4B-DC7C-411C-9B82-B0A00C699983}" srcOrd="1" destOrd="0" presId="urn:microsoft.com/office/officeart/2005/8/layout/bList2"/>
    <dgm:cxn modelId="{6E16212B-C7B7-41AE-9355-C49DE819E5CE}" type="presParOf" srcId="{971E8641-69B5-45AF-AAB1-105E79A833FB}" destId="{28C873DD-5B31-4F10-A97F-2BA32C0C3FB4}" srcOrd="2" destOrd="0" presId="urn:microsoft.com/office/officeart/2005/8/layout/bList2"/>
    <dgm:cxn modelId="{AE9D4E84-6EB6-4B20-ADC5-2F1EA5685AA5}" type="presParOf" srcId="{971E8641-69B5-45AF-AAB1-105E79A833FB}" destId="{45ECFF09-A2B6-461B-B7D4-00E83D8C0F39}" srcOrd="3" destOrd="0" presId="urn:microsoft.com/office/officeart/2005/8/layout/bList2"/>
    <dgm:cxn modelId="{F64CE2FF-32AA-4AB7-AACE-F782F03D0F6B}" type="presParOf" srcId="{89D551D1-D4B9-488C-AEB7-38E90977C439}" destId="{ABCA44B5-1122-45F0-A7B1-0F969E49209B}" srcOrd="9" destOrd="0" presId="urn:microsoft.com/office/officeart/2005/8/layout/bList2"/>
    <dgm:cxn modelId="{70513041-FFED-4A19-9CC2-81C48B1A06C7}" type="presParOf" srcId="{89D551D1-D4B9-488C-AEB7-38E90977C439}" destId="{366E5C70-2B7F-4915-8E22-389ECDD9C79D}" srcOrd="10" destOrd="0" presId="urn:microsoft.com/office/officeart/2005/8/layout/bList2"/>
    <dgm:cxn modelId="{5A1BEE91-44BE-484D-BE8C-111DBB207367}" type="presParOf" srcId="{366E5C70-2B7F-4915-8E22-389ECDD9C79D}" destId="{40CB56BC-E2B5-4D5D-A3EB-ED12B5C90BFB}" srcOrd="0" destOrd="0" presId="urn:microsoft.com/office/officeart/2005/8/layout/bList2"/>
    <dgm:cxn modelId="{021A90B0-046D-436C-8A24-7888287CD75A}" type="presParOf" srcId="{366E5C70-2B7F-4915-8E22-389ECDD9C79D}" destId="{C5C187F5-BD91-4571-A4F3-A75D31DB91D5}" srcOrd="1" destOrd="0" presId="urn:microsoft.com/office/officeart/2005/8/layout/bList2"/>
    <dgm:cxn modelId="{3842087B-79BD-44B6-9D9C-259B6AB5EC7A}" type="presParOf" srcId="{366E5C70-2B7F-4915-8E22-389ECDD9C79D}" destId="{DDFCFFED-0CD7-4D1C-BC78-18DC627B9AD1}" srcOrd="2" destOrd="0" presId="urn:microsoft.com/office/officeart/2005/8/layout/bList2"/>
    <dgm:cxn modelId="{6BD2799F-9F75-4803-8131-489B7069F62E}" type="presParOf" srcId="{366E5C70-2B7F-4915-8E22-389ECDD9C79D}" destId="{D6D824C1-EFBB-4A80-833E-6B7A08C7F78D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8082F1-6572-42C7-B625-C76711838BEA}">
      <dsp:nvSpPr>
        <dsp:cNvPr id="0" name=""/>
        <dsp:cNvSpPr/>
      </dsp:nvSpPr>
      <dsp:spPr>
        <a:xfrm>
          <a:off x="140715" y="2930"/>
          <a:ext cx="1903097" cy="1420622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76200" rIns="25400" bIns="25400" numCol="1" spcCol="1270" anchor="t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b="1" kern="1200" baseline="0" dirty="0">
              <a:ea typeface="HY신명조" panose="02030600000101010101" pitchFamily="18" charset="-127"/>
            </a:rPr>
            <a:t>정말로 문제점을 잘 개선할 수 있는가</a:t>
          </a:r>
          <a:r>
            <a:rPr lang="en-US" altLang="ko-KR" sz="2000" b="1" kern="1200" baseline="0" dirty="0">
              <a:ea typeface="HY신명조" panose="02030600000101010101" pitchFamily="18" charset="-127"/>
            </a:rPr>
            <a:t>?</a:t>
          </a:r>
          <a:endParaRPr lang="ko-KR" altLang="en-US" sz="2000" b="1" kern="1200" baseline="0" dirty="0">
            <a:ea typeface="HY신명조" panose="02030600000101010101" pitchFamily="18" charset="-127"/>
          </a:endParaRPr>
        </a:p>
      </dsp:txBody>
      <dsp:txXfrm>
        <a:off x="174002" y="36217"/>
        <a:ext cx="1836523" cy="1387335"/>
      </dsp:txXfrm>
    </dsp:sp>
    <dsp:sp modelId="{C708C2DC-7BDB-4178-BC34-64036D904E29}">
      <dsp:nvSpPr>
        <dsp:cNvPr id="0" name=""/>
        <dsp:cNvSpPr/>
      </dsp:nvSpPr>
      <dsp:spPr>
        <a:xfrm>
          <a:off x="140715" y="1423552"/>
          <a:ext cx="1903097" cy="6108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0" rIns="30480" bIns="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baseline="0" dirty="0">
              <a:solidFill>
                <a:schemeClr val="bg1"/>
              </a:solidFill>
              <a:ea typeface="HY신명조" panose="02030600000101010101" pitchFamily="18" charset="-127"/>
            </a:rPr>
            <a:t>실효성</a:t>
          </a:r>
          <a:endParaRPr lang="ko-KR" altLang="en-US" sz="1400" b="1" kern="1200" baseline="0" dirty="0">
            <a:solidFill>
              <a:schemeClr val="bg1"/>
            </a:solidFill>
            <a:ea typeface="HY신명조" panose="02030600000101010101" pitchFamily="18" charset="-127"/>
          </a:endParaRPr>
        </a:p>
      </dsp:txBody>
      <dsp:txXfrm>
        <a:off x="140715" y="1423552"/>
        <a:ext cx="1340209" cy="610867"/>
      </dsp:txXfrm>
    </dsp:sp>
    <dsp:sp modelId="{FE53A059-ECA0-4634-BDBC-73BFCA52B0C4}">
      <dsp:nvSpPr>
        <dsp:cNvPr id="0" name=""/>
        <dsp:cNvSpPr/>
      </dsp:nvSpPr>
      <dsp:spPr>
        <a:xfrm>
          <a:off x="1534760" y="1520583"/>
          <a:ext cx="666084" cy="666084"/>
        </a:xfrm>
        <a:prstGeom prst="ellipse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EFDC22-6C1B-4356-B67D-4218F377FD9C}">
      <dsp:nvSpPr>
        <dsp:cNvPr id="0" name=""/>
        <dsp:cNvSpPr/>
      </dsp:nvSpPr>
      <dsp:spPr>
        <a:xfrm>
          <a:off x="2365862" y="2930"/>
          <a:ext cx="1903097" cy="1420622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80010" rIns="26670" bIns="26670" numCol="1" spcCol="1270" anchor="t" anchorCtr="0">
          <a:noAutofit/>
        </a:bodyPr>
        <a:lstStyle/>
        <a:p>
          <a:pPr marL="228600" lvl="1" indent="-228600" algn="l" defTabSz="9334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100" b="1" kern="1200" baseline="0" dirty="0">
              <a:ea typeface="HY신명조" panose="02030600000101010101" pitchFamily="18" charset="-127"/>
            </a:rPr>
            <a:t>보편적으로 사용할 수 있을 만큼 저렴한가</a:t>
          </a:r>
          <a:r>
            <a:rPr lang="en-US" altLang="ko-KR" sz="2100" b="1" kern="1200" baseline="0" dirty="0">
              <a:ea typeface="HY신명조" panose="02030600000101010101" pitchFamily="18" charset="-127"/>
            </a:rPr>
            <a:t>?</a:t>
          </a:r>
          <a:endParaRPr lang="ko-KR" altLang="en-US" sz="2100" b="1" kern="1200" baseline="0" dirty="0">
            <a:ea typeface="HY신명조" panose="02030600000101010101" pitchFamily="18" charset="-127"/>
          </a:endParaRPr>
        </a:p>
      </dsp:txBody>
      <dsp:txXfrm>
        <a:off x="2399149" y="36217"/>
        <a:ext cx="1836523" cy="1387335"/>
      </dsp:txXfrm>
    </dsp:sp>
    <dsp:sp modelId="{5E8494E3-744D-44FC-8871-CB01FE75329A}">
      <dsp:nvSpPr>
        <dsp:cNvPr id="0" name=""/>
        <dsp:cNvSpPr/>
      </dsp:nvSpPr>
      <dsp:spPr>
        <a:xfrm>
          <a:off x="2365862" y="1423552"/>
          <a:ext cx="1903097" cy="6108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0" rIns="36830" bIns="0" numCol="1" spcCol="1270" anchor="ctr" anchorCtr="0">
          <a:noAutofit/>
        </a:bodyPr>
        <a:lstStyle/>
        <a:p>
          <a:pPr marL="0" lvl="0" indent="0" algn="l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b="1" kern="1200" baseline="0" dirty="0">
              <a:solidFill>
                <a:schemeClr val="bg1"/>
              </a:solidFill>
              <a:ea typeface="HY신명조" panose="02030600000101010101" pitchFamily="18" charset="-127"/>
            </a:rPr>
            <a:t>경제성</a:t>
          </a:r>
        </a:p>
      </dsp:txBody>
      <dsp:txXfrm>
        <a:off x="2365862" y="1423552"/>
        <a:ext cx="1340209" cy="610867"/>
      </dsp:txXfrm>
    </dsp:sp>
    <dsp:sp modelId="{8DE13DF2-0229-40CC-88FD-9FBB42383BE9}">
      <dsp:nvSpPr>
        <dsp:cNvPr id="0" name=""/>
        <dsp:cNvSpPr/>
      </dsp:nvSpPr>
      <dsp:spPr>
        <a:xfrm>
          <a:off x="3759907" y="1520583"/>
          <a:ext cx="666084" cy="666084"/>
        </a:xfrm>
        <a:prstGeom prst="ellipse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11A364-B5B8-43B7-AA07-867CF2BE9D9F}">
      <dsp:nvSpPr>
        <dsp:cNvPr id="0" name=""/>
        <dsp:cNvSpPr/>
      </dsp:nvSpPr>
      <dsp:spPr>
        <a:xfrm>
          <a:off x="4591009" y="2930"/>
          <a:ext cx="1903097" cy="1420622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80010" rIns="26670" bIns="26670" numCol="1" spcCol="1270" anchor="t" anchorCtr="0">
          <a:noAutofit/>
        </a:bodyPr>
        <a:lstStyle/>
        <a:p>
          <a:pPr marL="228600" lvl="1" indent="-228600" algn="l" defTabSz="9334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100" b="1" kern="1200" baseline="0" dirty="0">
              <a:ea typeface="HY신명조" panose="02030600000101010101" pitchFamily="18" charset="-127"/>
            </a:rPr>
            <a:t>이어폰과 같이 사용하는 데에 불편함이 없는가</a:t>
          </a:r>
          <a:r>
            <a:rPr lang="en-US" altLang="ko-KR" sz="2100" b="1" kern="1200" baseline="0" dirty="0">
              <a:ea typeface="HY신명조" panose="02030600000101010101" pitchFamily="18" charset="-127"/>
            </a:rPr>
            <a:t>?</a:t>
          </a:r>
          <a:endParaRPr lang="ko-KR" altLang="en-US" sz="2100" b="1" kern="1200" baseline="0" dirty="0">
            <a:ea typeface="HY신명조" panose="02030600000101010101" pitchFamily="18" charset="-127"/>
          </a:endParaRPr>
        </a:p>
      </dsp:txBody>
      <dsp:txXfrm>
        <a:off x="4624296" y="36217"/>
        <a:ext cx="1836523" cy="1387335"/>
      </dsp:txXfrm>
    </dsp:sp>
    <dsp:sp modelId="{CAF539E9-141D-4C9F-B2E6-0F3B8B652C7C}">
      <dsp:nvSpPr>
        <dsp:cNvPr id="0" name=""/>
        <dsp:cNvSpPr/>
      </dsp:nvSpPr>
      <dsp:spPr>
        <a:xfrm>
          <a:off x="4591009" y="1423552"/>
          <a:ext cx="1903097" cy="61086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0" rIns="36830" bIns="0" numCol="1" spcCol="1270" anchor="ctr" anchorCtr="0">
          <a:noAutofit/>
        </a:bodyPr>
        <a:lstStyle/>
        <a:p>
          <a:pPr marL="0" lvl="0" indent="0" algn="l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b="1" kern="1200" baseline="0" dirty="0">
              <a:solidFill>
                <a:schemeClr val="bg1"/>
              </a:solidFill>
              <a:ea typeface="HY신명조" panose="02030600000101010101" pitchFamily="18" charset="-127"/>
            </a:rPr>
            <a:t> 용이성</a:t>
          </a:r>
        </a:p>
      </dsp:txBody>
      <dsp:txXfrm>
        <a:off x="4591009" y="1423552"/>
        <a:ext cx="1340209" cy="610867"/>
      </dsp:txXfrm>
    </dsp:sp>
    <dsp:sp modelId="{A6120515-2560-4559-9D65-CF4BF51389FA}">
      <dsp:nvSpPr>
        <dsp:cNvPr id="0" name=""/>
        <dsp:cNvSpPr/>
      </dsp:nvSpPr>
      <dsp:spPr>
        <a:xfrm>
          <a:off x="5985054" y="1520583"/>
          <a:ext cx="666084" cy="666084"/>
        </a:xfrm>
        <a:prstGeom prst="ellipse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3A0C2F-64F5-4CE2-B5B8-88F0AD520EB7}">
      <dsp:nvSpPr>
        <dsp:cNvPr id="0" name=""/>
        <dsp:cNvSpPr/>
      </dsp:nvSpPr>
      <dsp:spPr>
        <a:xfrm>
          <a:off x="6816156" y="2930"/>
          <a:ext cx="1903097" cy="1420622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80010" rIns="26670" bIns="26670" numCol="1" spcCol="1270" anchor="t" anchorCtr="0">
          <a:noAutofit/>
        </a:bodyPr>
        <a:lstStyle/>
        <a:p>
          <a:pPr marL="228600" lvl="1" indent="-228600" algn="l" defTabSz="9334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100" b="1" kern="1200" baseline="0" dirty="0">
              <a:ea typeface="HY신명조" panose="02030600000101010101" pitchFamily="18" charset="-127"/>
            </a:rPr>
            <a:t>디자인이 심미적으로 우월한가</a:t>
          </a:r>
          <a:r>
            <a:rPr lang="en-US" altLang="ko-KR" sz="2100" b="1" kern="1200" baseline="0" dirty="0">
              <a:ea typeface="HY신명조" panose="02030600000101010101" pitchFamily="18" charset="-127"/>
            </a:rPr>
            <a:t>?</a:t>
          </a:r>
          <a:endParaRPr lang="ko-KR" altLang="en-US" sz="2100" b="1" kern="1200" baseline="0" dirty="0">
            <a:ea typeface="HY신명조" panose="02030600000101010101" pitchFamily="18" charset="-127"/>
          </a:endParaRPr>
        </a:p>
      </dsp:txBody>
      <dsp:txXfrm>
        <a:off x="6849443" y="36217"/>
        <a:ext cx="1836523" cy="1387335"/>
      </dsp:txXfrm>
    </dsp:sp>
    <dsp:sp modelId="{334FC6B0-D4EA-4A43-AB3F-6A96CB8D15D8}">
      <dsp:nvSpPr>
        <dsp:cNvPr id="0" name=""/>
        <dsp:cNvSpPr/>
      </dsp:nvSpPr>
      <dsp:spPr>
        <a:xfrm>
          <a:off x="6816156" y="1423552"/>
          <a:ext cx="1903097" cy="61086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0" rIns="36830" bIns="0" numCol="1" spcCol="1270" anchor="ctr" anchorCtr="0">
          <a:noAutofit/>
        </a:bodyPr>
        <a:lstStyle/>
        <a:p>
          <a:pPr marL="0" lvl="0" indent="0" algn="l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b="1" kern="1200" baseline="0" dirty="0">
              <a:ea typeface="HY신명조" panose="02030600000101010101" pitchFamily="18" charset="-127"/>
            </a:rPr>
            <a:t>심미성</a:t>
          </a:r>
        </a:p>
      </dsp:txBody>
      <dsp:txXfrm>
        <a:off x="6816156" y="1423552"/>
        <a:ext cx="1340209" cy="610867"/>
      </dsp:txXfrm>
    </dsp:sp>
    <dsp:sp modelId="{4F35093E-32CE-4CA8-9B75-0720D39F17A7}">
      <dsp:nvSpPr>
        <dsp:cNvPr id="0" name=""/>
        <dsp:cNvSpPr/>
      </dsp:nvSpPr>
      <dsp:spPr>
        <a:xfrm>
          <a:off x="8210201" y="1520583"/>
          <a:ext cx="666084" cy="666084"/>
        </a:xfrm>
        <a:prstGeom prst="ellipse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9DA4B7-1BF9-4F05-AB57-9DB224B90C85}">
      <dsp:nvSpPr>
        <dsp:cNvPr id="0" name=""/>
        <dsp:cNvSpPr/>
      </dsp:nvSpPr>
      <dsp:spPr>
        <a:xfrm>
          <a:off x="2365862" y="2516565"/>
          <a:ext cx="1903097" cy="1420622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80010" rIns="26670" bIns="26670" numCol="1" spcCol="1270" anchor="t" anchorCtr="0">
          <a:noAutofit/>
        </a:bodyPr>
        <a:lstStyle/>
        <a:p>
          <a:pPr marL="228600" lvl="1" indent="-228600" algn="l" defTabSz="9334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100" b="1" kern="1200" baseline="0" dirty="0">
              <a:ea typeface="HY신명조" panose="02030600000101010101" pitchFamily="18" charset="-127"/>
            </a:rPr>
            <a:t>장기간 사용할 수 있을 만큼 튼튼한가</a:t>
          </a:r>
          <a:r>
            <a:rPr lang="en-US" altLang="ko-KR" sz="2100" b="1" kern="1200" baseline="0" dirty="0">
              <a:ea typeface="HY신명조" panose="02030600000101010101" pitchFamily="18" charset="-127"/>
            </a:rPr>
            <a:t>?</a:t>
          </a:r>
          <a:endParaRPr lang="ko-KR" altLang="en-US" sz="2100" b="1" kern="1200" baseline="0" dirty="0">
            <a:ea typeface="HY신명조" panose="02030600000101010101" pitchFamily="18" charset="-127"/>
          </a:endParaRPr>
        </a:p>
      </dsp:txBody>
      <dsp:txXfrm>
        <a:off x="2399149" y="2549852"/>
        <a:ext cx="1836523" cy="1387335"/>
      </dsp:txXfrm>
    </dsp:sp>
    <dsp:sp modelId="{28C873DD-5B31-4F10-A97F-2BA32C0C3FB4}">
      <dsp:nvSpPr>
        <dsp:cNvPr id="0" name=""/>
        <dsp:cNvSpPr/>
      </dsp:nvSpPr>
      <dsp:spPr>
        <a:xfrm>
          <a:off x="2365862" y="3937187"/>
          <a:ext cx="1903097" cy="61086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0" rIns="36830" bIns="0" numCol="1" spcCol="1270" anchor="ctr" anchorCtr="0">
          <a:noAutofit/>
        </a:bodyPr>
        <a:lstStyle/>
        <a:p>
          <a:pPr marL="0" lvl="0" indent="0" algn="l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b="1" kern="1200" baseline="0" dirty="0">
              <a:ea typeface="HY신명조" panose="02030600000101010101" pitchFamily="18" charset="-127"/>
            </a:rPr>
            <a:t>내구도</a:t>
          </a:r>
        </a:p>
      </dsp:txBody>
      <dsp:txXfrm>
        <a:off x="2365862" y="3937187"/>
        <a:ext cx="1340209" cy="610867"/>
      </dsp:txXfrm>
    </dsp:sp>
    <dsp:sp modelId="{45ECFF09-A2B6-461B-B7D4-00E83D8C0F39}">
      <dsp:nvSpPr>
        <dsp:cNvPr id="0" name=""/>
        <dsp:cNvSpPr/>
      </dsp:nvSpPr>
      <dsp:spPr>
        <a:xfrm>
          <a:off x="3759907" y="4034218"/>
          <a:ext cx="666084" cy="666084"/>
        </a:xfrm>
        <a:prstGeom prst="ellipse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CB56BC-E2B5-4D5D-A3EB-ED12B5C90BFB}">
      <dsp:nvSpPr>
        <dsp:cNvPr id="0" name=""/>
        <dsp:cNvSpPr/>
      </dsp:nvSpPr>
      <dsp:spPr>
        <a:xfrm>
          <a:off x="4591009" y="2516565"/>
          <a:ext cx="1903097" cy="1420622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80010" rIns="26670" bIns="26670" numCol="1" spcCol="1270" anchor="t" anchorCtr="0">
          <a:noAutofit/>
        </a:bodyPr>
        <a:lstStyle/>
        <a:p>
          <a:pPr marL="228600" lvl="1" indent="-228600" algn="l" defTabSz="9334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100" b="1" kern="1200" baseline="0" dirty="0">
              <a:ea typeface="HY신명조" panose="02030600000101010101" pitchFamily="18" charset="-127"/>
            </a:rPr>
            <a:t>쓰기에 불편하지 않은 만큼 가벼운가</a:t>
          </a:r>
          <a:r>
            <a:rPr lang="en-US" altLang="ko-KR" sz="2100" b="1" kern="1200" baseline="0" dirty="0">
              <a:ea typeface="HY신명조" panose="02030600000101010101" pitchFamily="18" charset="-127"/>
            </a:rPr>
            <a:t>?</a:t>
          </a:r>
          <a:endParaRPr lang="ko-KR" altLang="en-US" sz="2100" b="1" kern="1200" baseline="0" dirty="0">
            <a:ea typeface="HY신명조" panose="02030600000101010101" pitchFamily="18" charset="-127"/>
          </a:endParaRPr>
        </a:p>
      </dsp:txBody>
      <dsp:txXfrm>
        <a:off x="4624296" y="2549852"/>
        <a:ext cx="1836523" cy="1387335"/>
      </dsp:txXfrm>
    </dsp:sp>
    <dsp:sp modelId="{DDFCFFED-0CD7-4D1C-BC78-18DC627B9AD1}">
      <dsp:nvSpPr>
        <dsp:cNvPr id="0" name=""/>
        <dsp:cNvSpPr/>
      </dsp:nvSpPr>
      <dsp:spPr>
        <a:xfrm>
          <a:off x="4591009" y="3937187"/>
          <a:ext cx="1903097" cy="6108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0" rIns="36830" bIns="0" numCol="1" spcCol="1270" anchor="ctr" anchorCtr="0">
          <a:noAutofit/>
        </a:bodyPr>
        <a:lstStyle/>
        <a:p>
          <a:pPr marL="0" lvl="0" indent="0" algn="l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b="1" kern="1200" baseline="0" dirty="0">
              <a:ea typeface="HY신명조" panose="02030600000101010101" pitchFamily="18" charset="-127"/>
            </a:rPr>
            <a:t>무게</a:t>
          </a:r>
        </a:p>
      </dsp:txBody>
      <dsp:txXfrm>
        <a:off x="4591009" y="3937187"/>
        <a:ext cx="1340209" cy="610867"/>
      </dsp:txXfrm>
    </dsp:sp>
    <dsp:sp modelId="{D6D824C1-EFBB-4A80-833E-6B7A08C7F78D}">
      <dsp:nvSpPr>
        <dsp:cNvPr id="0" name=""/>
        <dsp:cNvSpPr/>
      </dsp:nvSpPr>
      <dsp:spPr>
        <a:xfrm>
          <a:off x="5985054" y="4034218"/>
          <a:ext cx="666084" cy="666084"/>
        </a:xfrm>
        <a:prstGeom prst="ellipse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1">
              <a:defRPr lang="ko-KR" sz="1200"/>
            </a:lvl1pPr>
          </a:lstStyle>
          <a:p>
            <a:endParaRPr 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1">
              <a:defRPr lang="ko-KR" sz="1200"/>
            </a:lvl1pPr>
          </a:lstStyle>
          <a:p>
            <a:fld id="{0DBFBFCC-0E31-48A0-A880-072F6899D1D6}" type="datetimeFigureOut"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12/15/2016</a:t>
            </a:fld>
            <a:endParaRPr 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1">
              <a:defRPr lang="ko-KR" sz="1200"/>
            </a:lvl1pPr>
          </a:lstStyle>
          <a:p>
            <a:endParaRPr 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1">
              <a:defRPr lang="ko-KR" sz="1200"/>
            </a:lvl1pPr>
          </a:lstStyle>
          <a:p>
            <a:fld id="{669B13EE-9412-42AB-AD24-C3CFF95C4A24}" type="slidenum"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5715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1">
              <a:defRPr lang="ko-KR"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1">
              <a:defRPr lang="ko-KR"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1CF6D1E-3C8D-4917-BE0E-512A8CBFBE38}" type="datetimeFigureOut">
              <a:rPr lang="en-US" altLang="ko-KR" smtClean="0"/>
              <a:pPr/>
              <a:t>12/15/2016</a:t>
            </a:fld>
            <a:endParaRPr lang="en-US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latinLnBrk="1"/>
            <a:r>
              <a:rPr lang="ko-KR" dirty="0"/>
              <a:t>마스터 텍스트 스타일을 편집합니다</a:t>
            </a:r>
          </a:p>
          <a:p>
            <a:pPr lvl="1" latinLnBrk="1"/>
            <a:r>
              <a:rPr lang="ko-KR" dirty="0"/>
              <a:t>둘째 수준</a:t>
            </a:r>
          </a:p>
          <a:p>
            <a:pPr lvl="2" latinLnBrk="1"/>
            <a:r>
              <a:rPr lang="ko-KR" dirty="0"/>
              <a:t>셋째 수준</a:t>
            </a:r>
          </a:p>
          <a:p>
            <a:pPr lvl="3" latinLnBrk="1"/>
            <a:r>
              <a:rPr lang="ko-KR" dirty="0"/>
              <a:t>넷째 수준</a:t>
            </a:r>
          </a:p>
          <a:p>
            <a:pPr lvl="4" latinLnBrk="1"/>
            <a:r>
              <a:rPr lang="ko-KR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1">
              <a:defRPr lang="ko-KR"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1">
              <a:defRPr lang="ko-KR"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A2C5C6B-3CDA-41FA-BD55-5A736EEBCFD4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54234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lang="ko-KR"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1" hangingPunct="1">
      <a:defRPr lang="ko-KR"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1" hangingPunct="1">
      <a:defRPr lang="ko-KR"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1" hangingPunct="1">
      <a:defRPr lang="ko-KR"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1" hangingPunct="1">
      <a:defRPr lang="ko-KR"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5C6B-3CDA-41FA-BD55-5A736EEBCFD4}" type="slidenum">
              <a:rPr lang="en-US" altLang="ko-KR" smtClean="0"/>
              <a:pPr/>
              <a:t>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03355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 latinLnBrk="1">
              <a:defRPr lang="ko-KR" sz="6000"/>
            </a:lvl1pPr>
          </a:lstStyle>
          <a:p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 latinLnBrk="1">
              <a:buNone/>
              <a:defRPr lang="ko-KR"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 latinLnBrk="1">
              <a:buNone/>
              <a:defRPr lang="ko-KR" sz="2800"/>
            </a:lvl2pPr>
            <a:lvl3pPr marL="914400" indent="0" algn="ctr" latinLnBrk="1">
              <a:buNone/>
              <a:defRPr lang="ko-KR" sz="2400"/>
            </a:lvl3pPr>
            <a:lvl4pPr marL="1371600" indent="0" algn="ctr" latinLnBrk="1">
              <a:buNone/>
              <a:defRPr lang="ko-KR" sz="2000"/>
            </a:lvl4pPr>
            <a:lvl5pPr marL="1828800" indent="0" algn="ctr" latinLnBrk="1">
              <a:buNone/>
              <a:defRPr lang="ko-KR" sz="2000"/>
            </a:lvl5pPr>
            <a:lvl6pPr marL="2286000" indent="0" algn="ctr" latinLnBrk="1">
              <a:buNone/>
              <a:defRPr lang="ko-KR" sz="2000"/>
            </a:lvl6pPr>
            <a:lvl7pPr marL="2743200" indent="0" algn="ctr" latinLnBrk="1">
              <a:buNone/>
              <a:defRPr lang="ko-KR" sz="2000"/>
            </a:lvl7pPr>
            <a:lvl8pPr marL="3200400" indent="0" algn="ctr" latinLnBrk="1">
              <a:buNone/>
              <a:defRPr lang="ko-KR" sz="2000"/>
            </a:lvl8pPr>
            <a:lvl9pPr marL="3657600" indent="0" algn="ctr" latinLnBrk="1">
              <a:buNone/>
              <a:defRPr lang="ko-KR" sz="2000"/>
            </a:lvl9pPr>
          </a:lstStyle>
          <a:p>
            <a:r>
              <a:rPr lang="ko-KR" altLang="en-US"/>
              <a:t>클릭하여 마스터 부제목 스타일 편집</a:t>
            </a:r>
            <a:endParaRPr 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t>‹#›</a:t>
            </a:fld>
            <a:endParaRPr lang="ko-KR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1">
              <a:defRPr 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2F08A7E-768E-4F14-A493-2FA1C541C844}" type="datetime5">
              <a:rPr lang="en-US" altLang="ko-KR" smtClean="0"/>
              <a:pPr/>
              <a:t>15-Dec-16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vert"/>
          <a:lstStyle/>
          <a:p>
            <a:pPr lvl="0" latinLnBrk="1"/>
            <a:r>
              <a:rPr lang="ko-KR" altLang="en-US"/>
              <a:t>마스터 텍스트 스타일 편집</a:t>
            </a:r>
          </a:p>
          <a:p>
            <a:pPr lvl="1" latinLnBrk="1"/>
            <a:r>
              <a:rPr lang="ko-KR" altLang="en-US"/>
              <a:t>둘째 수준</a:t>
            </a:r>
          </a:p>
          <a:p>
            <a:pPr lvl="2" latinLnBrk="1"/>
            <a:r>
              <a:rPr lang="ko-KR" altLang="en-US"/>
              <a:t>셋째 수준</a:t>
            </a:r>
          </a:p>
          <a:p>
            <a:pPr lvl="3" latinLnBrk="1"/>
            <a:r>
              <a:rPr lang="ko-KR" altLang="en-US"/>
              <a:t>넷째 수준</a:t>
            </a:r>
          </a:p>
          <a:p>
            <a:pPr lvl="4" latinLnBrk="1"/>
            <a:r>
              <a:rPr lang="ko-KR" altLang="en-US"/>
              <a:t>다섯째 수준</a:t>
            </a:r>
            <a:endParaRPr 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t>‹#›</a:t>
            </a:fld>
            <a:endParaRPr lang="ko-KR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1">
              <a:defRPr 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2F08A7E-768E-4F14-A493-2FA1C541C844}" type="datetime5">
              <a:rPr lang="en-US" altLang="ko-KR" smtClean="0"/>
              <a:pPr/>
              <a:t>15-Dec-16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vert"/>
          <a:lstStyle/>
          <a:p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vert"/>
          <a:lstStyle/>
          <a:p>
            <a:pPr lvl="0" latinLnBrk="1"/>
            <a:r>
              <a:rPr lang="ko-KR" altLang="en-US"/>
              <a:t>마스터 텍스트 스타일 편집</a:t>
            </a:r>
          </a:p>
          <a:p>
            <a:pPr lvl="1" latinLnBrk="1"/>
            <a:r>
              <a:rPr lang="ko-KR" altLang="en-US"/>
              <a:t>둘째 수준</a:t>
            </a:r>
          </a:p>
          <a:p>
            <a:pPr lvl="2" latinLnBrk="1"/>
            <a:r>
              <a:rPr lang="ko-KR" altLang="en-US"/>
              <a:t>셋째 수준</a:t>
            </a:r>
          </a:p>
          <a:p>
            <a:pPr lvl="3" latinLnBrk="1"/>
            <a:r>
              <a:rPr lang="ko-KR" altLang="en-US"/>
              <a:t>넷째 수준</a:t>
            </a:r>
          </a:p>
          <a:p>
            <a:pPr lvl="4" latinLnBrk="1"/>
            <a:r>
              <a:rPr lang="ko-KR" altLang="en-US"/>
              <a:t>다섯째 수준</a:t>
            </a:r>
            <a:endParaRPr 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t>‹#›</a:t>
            </a:fld>
            <a:endParaRPr lang="ko-KR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1">
              <a:defRPr 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2F08A7E-768E-4F14-A493-2FA1C541C844}" type="datetime5">
              <a:rPr lang="en-US" altLang="ko-KR" smtClean="0"/>
              <a:pPr/>
              <a:t>15-Dec-16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latinLnBrk="1"/>
            <a:r>
              <a:rPr lang="ko-KR" altLang="en-US"/>
              <a:t>마스터 텍스트 스타일 편집</a:t>
            </a:r>
          </a:p>
          <a:p>
            <a:pPr lvl="1" latinLnBrk="1"/>
            <a:r>
              <a:rPr lang="ko-KR" altLang="en-US"/>
              <a:t>둘째 수준</a:t>
            </a:r>
          </a:p>
          <a:p>
            <a:pPr lvl="2" latinLnBrk="1"/>
            <a:r>
              <a:rPr lang="ko-KR" altLang="en-US"/>
              <a:t>셋째 수준</a:t>
            </a:r>
          </a:p>
          <a:p>
            <a:pPr lvl="3" latinLnBrk="1"/>
            <a:r>
              <a:rPr lang="ko-KR" altLang="en-US"/>
              <a:t>넷째 수준</a:t>
            </a:r>
          </a:p>
          <a:p>
            <a:pPr lvl="4" latinLnBrk="1"/>
            <a:r>
              <a:rPr lang="ko-KR" altLang="en-US"/>
              <a:t>다섯째 수준</a:t>
            </a:r>
            <a:endParaRPr 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t>‹#›</a:t>
            </a:fld>
            <a:endParaRPr lang="ko-KR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1">
              <a:defRPr 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2F08A7E-768E-4F14-A493-2FA1C541C844}" type="datetime5">
              <a:rPr lang="en-US" altLang="ko-KR" smtClean="0"/>
              <a:pPr/>
              <a:t>15-Dec-16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 latinLnBrk="1">
              <a:defRPr lang="ko-KR" sz="6000" b="0"/>
            </a:lvl1pPr>
          </a:lstStyle>
          <a:p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 latinLnBrk="1">
              <a:buNone/>
              <a:defRPr lang="ko-KR"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latinLnBrk="1">
              <a:buNone/>
              <a:defRPr lang="ko-KR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1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latinLnBrk="1"/>
            <a:r>
              <a:rPr lang="ko-KR" altLang="en-US"/>
              <a:t>마스터 텍스트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t>‹#›</a:t>
            </a:fld>
            <a:endParaRPr lang="ko-KR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1">
              <a:defRPr 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2F08A7E-768E-4F14-A493-2FA1C541C844}" type="datetime5">
              <a:rPr lang="en-US" altLang="ko-KR" smtClean="0"/>
              <a:pPr/>
              <a:t>15-Dec-16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8800"/>
            <a:ext cx="5181600" cy="4351337"/>
          </a:xfrm>
        </p:spPr>
        <p:txBody>
          <a:bodyPr/>
          <a:lstStyle>
            <a:lvl1pPr latinLnBrk="1">
              <a:defRPr lang="ko-KR" sz="2400"/>
            </a:lvl1pPr>
            <a:lvl2pPr latinLnBrk="1">
              <a:defRPr lang="ko-KR" sz="2000"/>
            </a:lvl2pPr>
            <a:lvl3pPr latinLnBrk="1">
              <a:defRPr lang="ko-KR" sz="1800"/>
            </a:lvl3pPr>
            <a:lvl4pPr latinLnBrk="1">
              <a:defRPr lang="ko-KR" sz="1600"/>
            </a:lvl4pPr>
            <a:lvl5pPr latinLnBrk="1">
              <a:defRPr lang="ko-KR" sz="1600"/>
            </a:lvl5pPr>
            <a:lvl6pPr latinLnBrk="1">
              <a:defRPr lang="ko-KR" sz="1800"/>
            </a:lvl6pPr>
            <a:lvl7pPr latinLnBrk="1">
              <a:defRPr lang="ko-KR" sz="1800"/>
            </a:lvl7pPr>
            <a:lvl8pPr latinLnBrk="1">
              <a:defRPr lang="ko-KR" sz="1800"/>
            </a:lvl8pPr>
            <a:lvl9pPr latinLnBrk="1">
              <a:defRPr lang="ko-KR" sz="1800"/>
            </a:lvl9pPr>
          </a:lstStyle>
          <a:p>
            <a:pPr lvl="0" latinLnBrk="1"/>
            <a:r>
              <a:rPr lang="ko-KR" altLang="en-US"/>
              <a:t>마스터 텍스트 스타일 편집</a:t>
            </a:r>
          </a:p>
          <a:p>
            <a:pPr lvl="1" latinLnBrk="1"/>
            <a:r>
              <a:rPr lang="ko-KR" altLang="en-US"/>
              <a:t>둘째 수준</a:t>
            </a:r>
          </a:p>
          <a:p>
            <a:pPr lvl="2" latinLnBrk="1"/>
            <a:r>
              <a:rPr lang="ko-KR" altLang="en-US"/>
              <a:t>셋째 수준</a:t>
            </a:r>
          </a:p>
          <a:p>
            <a:pPr lvl="3" latinLnBrk="1"/>
            <a:r>
              <a:rPr lang="ko-KR" altLang="en-US"/>
              <a:t>넷째 수준</a:t>
            </a:r>
          </a:p>
          <a:p>
            <a:pPr lvl="4" latinLnBrk="1"/>
            <a:r>
              <a:rPr lang="ko-KR" altLang="en-US"/>
              <a:t>다섯째 수준</a:t>
            </a:r>
            <a:endParaRPr lang="ko-KR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>
            <a:lvl1pPr latinLnBrk="1">
              <a:defRPr lang="ko-KR" sz="2400"/>
            </a:lvl1pPr>
            <a:lvl2pPr latinLnBrk="1">
              <a:defRPr lang="ko-KR" sz="2000"/>
            </a:lvl2pPr>
            <a:lvl3pPr latinLnBrk="1">
              <a:defRPr lang="ko-KR" sz="1800"/>
            </a:lvl3pPr>
            <a:lvl4pPr latinLnBrk="1">
              <a:defRPr lang="ko-KR" sz="1600"/>
            </a:lvl4pPr>
            <a:lvl5pPr latinLnBrk="1">
              <a:defRPr lang="ko-KR" sz="1600"/>
            </a:lvl5pPr>
            <a:lvl6pPr latinLnBrk="1">
              <a:defRPr lang="ko-KR" sz="1800"/>
            </a:lvl6pPr>
            <a:lvl7pPr latinLnBrk="1">
              <a:defRPr lang="ko-KR" sz="1800"/>
            </a:lvl7pPr>
            <a:lvl8pPr latinLnBrk="1">
              <a:defRPr lang="ko-KR" sz="1800"/>
            </a:lvl8pPr>
            <a:lvl9pPr latinLnBrk="1">
              <a:defRPr lang="ko-KR" sz="1800"/>
            </a:lvl9pPr>
          </a:lstStyle>
          <a:p>
            <a:pPr lvl="0" latinLnBrk="1"/>
            <a:r>
              <a:rPr lang="ko-KR" altLang="en-US"/>
              <a:t>마스터 텍스트 스타일 편집</a:t>
            </a:r>
          </a:p>
          <a:p>
            <a:pPr lvl="1" latinLnBrk="1"/>
            <a:r>
              <a:rPr lang="ko-KR" altLang="en-US"/>
              <a:t>둘째 수준</a:t>
            </a:r>
          </a:p>
          <a:p>
            <a:pPr lvl="2" latinLnBrk="1"/>
            <a:r>
              <a:rPr lang="ko-KR" altLang="en-US"/>
              <a:t>셋째 수준</a:t>
            </a:r>
          </a:p>
          <a:p>
            <a:pPr lvl="3" latinLnBrk="1"/>
            <a:r>
              <a:rPr lang="ko-KR" altLang="en-US"/>
              <a:t>넷째 수준</a:t>
            </a:r>
          </a:p>
          <a:p>
            <a:pPr lvl="4" latinLnBrk="1"/>
            <a:r>
              <a:rPr lang="ko-KR" altLang="en-US"/>
              <a:t>다섯째 수준</a:t>
            </a:r>
            <a:endParaRPr 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t>‹#›</a:t>
            </a:fld>
            <a:endParaRPr lang="ko-KR"/>
          </a:p>
        </p:txBody>
      </p:sp>
      <p:sp>
        <p:nvSpPr>
          <p:cNvPr id="8" name="날짜 개체 틀 3"/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1">
              <a:defRPr 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2F08A7E-768E-4F14-A493-2FA1C541C844}" type="datetime5">
              <a:rPr lang="en-US" altLang="ko-KR" smtClean="0"/>
              <a:pPr/>
              <a:t>15-Dec-16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1248" y="1681851"/>
            <a:ext cx="5156200" cy="731520"/>
          </a:xfrm>
        </p:spPr>
        <p:txBody>
          <a:bodyPr anchor="b">
            <a:normAutofit/>
          </a:bodyPr>
          <a:lstStyle>
            <a:lvl1pPr marL="0" indent="0" latinLnBrk="1">
              <a:buNone/>
              <a:defRPr lang="ko-KR" sz="2400" b="1"/>
            </a:lvl1pPr>
            <a:lvl2pPr marL="457200" indent="0" latinLnBrk="1">
              <a:buNone/>
              <a:defRPr lang="ko-KR" sz="2000" b="1"/>
            </a:lvl2pPr>
            <a:lvl3pPr marL="914400" indent="0" latinLnBrk="1">
              <a:buNone/>
              <a:defRPr lang="ko-KR" sz="1800" b="1"/>
            </a:lvl3pPr>
            <a:lvl4pPr marL="1371600" indent="0" latinLnBrk="1">
              <a:buNone/>
              <a:defRPr lang="ko-KR" sz="1600" b="1"/>
            </a:lvl4pPr>
            <a:lvl5pPr marL="1828800" indent="0" latinLnBrk="1">
              <a:buNone/>
              <a:defRPr lang="ko-KR" sz="1600" b="1"/>
            </a:lvl5pPr>
            <a:lvl6pPr marL="2286000" indent="0" latinLnBrk="1">
              <a:buNone/>
              <a:defRPr lang="ko-KR" sz="1600" b="1"/>
            </a:lvl6pPr>
            <a:lvl7pPr marL="2743200" indent="0" latinLnBrk="1">
              <a:buNone/>
              <a:defRPr lang="ko-KR" sz="1600" b="1"/>
            </a:lvl7pPr>
            <a:lvl8pPr marL="3200400" indent="0" latinLnBrk="1">
              <a:buNone/>
              <a:defRPr lang="ko-KR" sz="1600" b="1"/>
            </a:lvl8pPr>
            <a:lvl9pPr marL="3657600" indent="0" latinLnBrk="1">
              <a:buNone/>
              <a:defRPr lang="ko-KR" sz="1600" b="1"/>
            </a:lvl9pPr>
          </a:lstStyle>
          <a:p>
            <a:pPr lvl="0" latinLnBrk="1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1248" y="2507550"/>
            <a:ext cx="5156200" cy="3728258"/>
          </a:xfrm>
        </p:spPr>
        <p:txBody>
          <a:bodyPr/>
          <a:lstStyle>
            <a:lvl1pPr latinLnBrk="1">
              <a:defRPr lang="ko-KR" sz="2400"/>
            </a:lvl1pPr>
            <a:lvl2pPr latinLnBrk="1">
              <a:defRPr lang="ko-KR" sz="2000"/>
            </a:lvl2pPr>
            <a:lvl3pPr latinLnBrk="1">
              <a:defRPr lang="ko-KR" sz="1800"/>
            </a:lvl3pPr>
            <a:lvl4pPr latinLnBrk="1">
              <a:defRPr lang="ko-KR" sz="1600"/>
            </a:lvl4pPr>
            <a:lvl5pPr latinLnBrk="1">
              <a:defRPr lang="ko-KR" sz="1600"/>
            </a:lvl5pPr>
            <a:lvl6pPr latinLnBrk="1">
              <a:defRPr lang="ko-KR" sz="1600"/>
            </a:lvl6pPr>
            <a:lvl7pPr latinLnBrk="1">
              <a:defRPr lang="ko-KR" sz="1600"/>
            </a:lvl7pPr>
            <a:lvl8pPr latinLnBrk="1">
              <a:defRPr lang="ko-KR" sz="1600"/>
            </a:lvl8pPr>
            <a:lvl9pPr latinLnBrk="1">
              <a:defRPr lang="ko-KR" sz="1600"/>
            </a:lvl9pPr>
          </a:lstStyle>
          <a:p>
            <a:pPr lvl="0" latinLnBrk="1"/>
            <a:r>
              <a:rPr lang="ko-KR" altLang="en-US"/>
              <a:t>마스터 텍스트 스타일 편집</a:t>
            </a:r>
          </a:p>
          <a:p>
            <a:pPr lvl="1" latinLnBrk="1"/>
            <a:r>
              <a:rPr lang="ko-KR" altLang="en-US"/>
              <a:t>둘째 수준</a:t>
            </a:r>
          </a:p>
          <a:p>
            <a:pPr lvl="2" latinLnBrk="1"/>
            <a:r>
              <a:rPr lang="ko-KR" altLang="en-US"/>
              <a:t>셋째 수준</a:t>
            </a:r>
          </a:p>
          <a:p>
            <a:pPr lvl="3" latinLnBrk="1"/>
            <a:r>
              <a:rPr lang="ko-KR" altLang="en-US"/>
              <a:t>넷째 수준</a:t>
            </a:r>
          </a:p>
          <a:p>
            <a:pPr lvl="4" latinLnBrk="1"/>
            <a:r>
              <a:rPr lang="ko-KR" altLang="en-US"/>
              <a:t>다섯째 수준</a:t>
            </a:r>
            <a:endParaRPr lang="ko-KR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215064" y="1681851"/>
            <a:ext cx="5157787" cy="731520"/>
          </a:xfrm>
        </p:spPr>
        <p:txBody>
          <a:bodyPr anchor="b"/>
          <a:lstStyle>
            <a:lvl1pPr marL="0" indent="0" latinLnBrk="1">
              <a:buNone/>
              <a:defRPr lang="ko-KR" sz="2400" b="1"/>
            </a:lvl1pPr>
            <a:lvl2pPr marL="457200" indent="0" latinLnBrk="1">
              <a:buNone/>
              <a:defRPr lang="ko-KR" sz="2000" b="1"/>
            </a:lvl2pPr>
            <a:lvl3pPr marL="914400" indent="0" latinLnBrk="1">
              <a:buNone/>
              <a:defRPr lang="ko-KR" sz="1800" b="1"/>
            </a:lvl3pPr>
            <a:lvl4pPr marL="1371600" indent="0" latinLnBrk="1">
              <a:buNone/>
              <a:defRPr lang="ko-KR" sz="1600" b="1"/>
            </a:lvl4pPr>
            <a:lvl5pPr marL="1828800" indent="0" latinLnBrk="1">
              <a:buNone/>
              <a:defRPr lang="ko-KR" sz="1600" b="1"/>
            </a:lvl5pPr>
            <a:lvl6pPr marL="2286000" indent="0" latinLnBrk="1">
              <a:buNone/>
              <a:defRPr lang="ko-KR" sz="1600" b="1"/>
            </a:lvl6pPr>
            <a:lvl7pPr marL="2743200" indent="0" latinLnBrk="1">
              <a:buNone/>
              <a:defRPr lang="ko-KR" sz="1600" b="1"/>
            </a:lvl7pPr>
            <a:lvl8pPr marL="3200400" indent="0" latinLnBrk="1">
              <a:buNone/>
              <a:defRPr lang="ko-KR" sz="1600" b="1"/>
            </a:lvl8pPr>
            <a:lvl9pPr marL="3657600" indent="0" latinLnBrk="1">
              <a:buNone/>
              <a:defRPr lang="ko-KR" sz="1600" b="1"/>
            </a:lvl9pPr>
          </a:lstStyle>
          <a:p>
            <a:pPr lvl="0" latinLnBrk="1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215064" y="2507550"/>
            <a:ext cx="5157787" cy="3728258"/>
          </a:xfrm>
        </p:spPr>
        <p:txBody>
          <a:bodyPr/>
          <a:lstStyle>
            <a:lvl1pPr latinLnBrk="1">
              <a:defRPr lang="ko-KR" sz="2400"/>
            </a:lvl1pPr>
            <a:lvl2pPr latinLnBrk="1">
              <a:defRPr lang="ko-KR" sz="2000"/>
            </a:lvl2pPr>
            <a:lvl3pPr latinLnBrk="1">
              <a:defRPr lang="ko-KR" sz="1800"/>
            </a:lvl3pPr>
            <a:lvl4pPr latinLnBrk="1">
              <a:defRPr lang="ko-KR" sz="1600"/>
            </a:lvl4pPr>
            <a:lvl5pPr latinLnBrk="1">
              <a:defRPr lang="ko-KR" sz="1600"/>
            </a:lvl5pPr>
            <a:lvl6pPr latinLnBrk="1">
              <a:defRPr lang="ko-KR" sz="1600"/>
            </a:lvl6pPr>
            <a:lvl7pPr latinLnBrk="1">
              <a:defRPr lang="ko-KR" sz="1600"/>
            </a:lvl7pPr>
            <a:lvl8pPr latinLnBrk="1">
              <a:defRPr lang="ko-KR" sz="1600"/>
            </a:lvl8pPr>
            <a:lvl9pPr latinLnBrk="1">
              <a:defRPr lang="ko-KR" sz="1600"/>
            </a:lvl9pPr>
          </a:lstStyle>
          <a:p>
            <a:pPr lvl="0" latinLnBrk="1"/>
            <a:r>
              <a:rPr lang="ko-KR" altLang="en-US"/>
              <a:t>마스터 텍스트 스타일 편집</a:t>
            </a:r>
          </a:p>
          <a:p>
            <a:pPr lvl="1" latinLnBrk="1"/>
            <a:r>
              <a:rPr lang="ko-KR" altLang="en-US"/>
              <a:t>둘째 수준</a:t>
            </a:r>
          </a:p>
          <a:p>
            <a:pPr lvl="2" latinLnBrk="1"/>
            <a:r>
              <a:rPr lang="ko-KR" altLang="en-US"/>
              <a:t>셋째 수준</a:t>
            </a:r>
          </a:p>
          <a:p>
            <a:pPr lvl="3" latinLnBrk="1"/>
            <a:r>
              <a:rPr lang="ko-KR" altLang="en-US"/>
              <a:t>넷째 수준</a:t>
            </a:r>
          </a:p>
          <a:p>
            <a:pPr lvl="4" latinLnBrk="1"/>
            <a:r>
              <a:rPr lang="ko-KR" altLang="en-US"/>
              <a:t>다섯째 수준</a:t>
            </a:r>
            <a:endParaRPr lang="ko-KR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t>‹#›</a:t>
            </a:fld>
            <a:endParaRPr lang="ko-KR"/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11" name="날짜 개체 틀 3"/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1">
              <a:defRPr 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2F08A7E-768E-4F14-A493-2FA1C541C844}" type="datetime5">
              <a:rPr lang="en-US" altLang="ko-KR" smtClean="0"/>
              <a:pPr/>
              <a:t>15-Dec-16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t>‹#›</a:t>
            </a:fld>
            <a:endParaRPr lang="ko-KR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1">
              <a:defRPr 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2F08A7E-768E-4F14-A493-2FA1C541C844}" type="datetime5">
              <a:rPr lang="en-US" altLang="ko-KR" smtClean="0"/>
              <a:pPr/>
              <a:t>15-Dec-16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t>‹#›</a:t>
            </a:fld>
            <a:endParaRPr lang="ko-KR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1">
              <a:defRPr 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2F08A7E-768E-4F14-A493-2FA1C541C844}" type="datetime5">
              <a:rPr lang="en-US" altLang="ko-KR" smtClean="0"/>
              <a:pPr/>
              <a:t>15-Dec-16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 latinLnBrk="1">
              <a:defRPr lang="ko-KR" sz="3200" b="0"/>
            </a:lvl1pPr>
          </a:lstStyle>
          <a:p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1600" y="990600"/>
            <a:ext cx="6039484" cy="4876800"/>
          </a:xfrm>
        </p:spPr>
        <p:txBody>
          <a:bodyPr/>
          <a:lstStyle>
            <a:lvl1pPr latinLnBrk="1">
              <a:defRPr lang="ko-KR" sz="3200"/>
            </a:lvl1pPr>
            <a:lvl2pPr latinLnBrk="1">
              <a:defRPr lang="ko-KR" sz="2800"/>
            </a:lvl2pPr>
            <a:lvl3pPr latinLnBrk="1">
              <a:defRPr lang="ko-KR" sz="2400"/>
            </a:lvl3pPr>
            <a:lvl4pPr latinLnBrk="1">
              <a:defRPr lang="ko-KR" sz="2000"/>
            </a:lvl4pPr>
            <a:lvl5pPr latinLnBrk="1">
              <a:defRPr lang="ko-KR" sz="2000"/>
            </a:lvl5pPr>
            <a:lvl6pPr latinLnBrk="1">
              <a:defRPr lang="ko-KR" sz="2000"/>
            </a:lvl6pPr>
            <a:lvl7pPr latinLnBrk="1">
              <a:defRPr lang="ko-KR" sz="2000"/>
            </a:lvl7pPr>
            <a:lvl8pPr latinLnBrk="1">
              <a:defRPr lang="ko-KR" sz="2000"/>
            </a:lvl8pPr>
            <a:lvl9pPr latinLnBrk="1">
              <a:defRPr lang="ko-KR" sz="2000"/>
            </a:lvl9pPr>
          </a:lstStyle>
          <a:p>
            <a:pPr lvl="0" latinLnBrk="1"/>
            <a:r>
              <a:rPr lang="ko-KR" altLang="en-US"/>
              <a:t>마스터 텍스트 스타일 편집</a:t>
            </a:r>
          </a:p>
          <a:p>
            <a:pPr lvl="1" latinLnBrk="1"/>
            <a:r>
              <a:rPr lang="ko-KR" altLang="en-US"/>
              <a:t>둘째 수준</a:t>
            </a:r>
          </a:p>
          <a:p>
            <a:pPr lvl="2" latinLnBrk="1"/>
            <a:r>
              <a:rPr lang="ko-KR" altLang="en-US"/>
              <a:t>셋째 수준</a:t>
            </a:r>
          </a:p>
          <a:p>
            <a:pPr lvl="3" latinLnBrk="1"/>
            <a:r>
              <a:rPr lang="ko-KR" altLang="en-US"/>
              <a:t>넷째 수준</a:t>
            </a:r>
          </a:p>
          <a:p>
            <a:pPr lvl="4" latinLnBrk="1"/>
            <a:r>
              <a:rPr lang="ko-KR" altLang="en-US"/>
              <a:t>다섯째 수준</a:t>
            </a:r>
            <a:endParaRPr 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 latinLnBrk="1">
              <a:lnSpc>
                <a:spcPct val="100000"/>
              </a:lnSpc>
              <a:buNone/>
              <a:defRPr lang="ko-KR" sz="1400"/>
            </a:lvl1pPr>
            <a:lvl2pPr marL="457200" indent="0" latinLnBrk="1">
              <a:buNone/>
              <a:defRPr lang="ko-KR" sz="1200"/>
            </a:lvl2pPr>
            <a:lvl3pPr marL="914400" indent="0" latinLnBrk="1">
              <a:buNone/>
              <a:defRPr lang="ko-KR" sz="1000"/>
            </a:lvl3pPr>
            <a:lvl4pPr marL="1371600" indent="0" latinLnBrk="1">
              <a:buNone/>
              <a:defRPr lang="ko-KR" sz="900"/>
            </a:lvl4pPr>
            <a:lvl5pPr marL="1828800" indent="0" latinLnBrk="1">
              <a:buNone/>
              <a:defRPr lang="ko-KR" sz="900"/>
            </a:lvl5pPr>
            <a:lvl6pPr marL="2286000" indent="0" latinLnBrk="1">
              <a:buNone/>
              <a:defRPr lang="ko-KR" sz="900"/>
            </a:lvl6pPr>
            <a:lvl7pPr marL="2743200" indent="0" latinLnBrk="1">
              <a:buNone/>
              <a:defRPr lang="ko-KR" sz="900"/>
            </a:lvl7pPr>
            <a:lvl8pPr marL="3200400" indent="0" latinLnBrk="1">
              <a:buNone/>
              <a:defRPr lang="ko-KR" sz="900"/>
            </a:lvl8pPr>
            <a:lvl9pPr marL="3657600" indent="0" latinLnBrk="1">
              <a:buNone/>
              <a:defRPr lang="ko-KR" sz="900"/>
            </a:lvl9pPr>
          </a:lstStyle>
          <a:p>
            <a:pPr lvl="0" latinLnBrk="1"/>
            <a:r>
              <a:rPr lang="ko-KR" altLang="en-US"/>
              <a:t>마스터 텍스트 스타일 편집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t>‹#›</a:t>
            </a:fld>
            <a:endParaRPr lang="ko-KR" dirty="0"/>
          </a:p>
        </p:txBody>
      </p:sp>
      <p:sp>
        <p:nvSpPr>
          <p:cNvPr id="8" name="날짜 개체 틀 3"/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1">
              <a:defRPr 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2F08A7E-768E-4F14-A493-2FA1C541C844}" type="datetime5">
              <a:rPr lang="en-US" altLang="ko-KR" smtClean="0"/>
              <a:pPr/>
              <a:t>15-Dec-16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 latinLnBrk="1">
              <a:defRPr lang="ko-KR" sz="3200" b="0"/>
            </a:lvl1pPr>
          </a:lstStyle>
          <a:p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041136" cy="4876800"/>
          </a:xfrm>
        </p:spPr>
        <p:txBody>
          <a:bodyPr/>
          <a:lstStyle>
            <a:lvl1pPr marL="0" indent="0" latinLnBrk="1">
              <a:buNone/>
              <a:defRPr lang="ko-KR" sz="3200"/>
            </a:lvl1pPr>
            <a:lvl2pPr marL="457200" indent="0" latinLnBrk="1">
              <a:buNone/>
              <a:defRPr lang="ko-KR" sz="2800"/>
            </a:lvl2pPr>
            <a:lvl3pPr marL="914400" indent="0" latinLnBrk="1">
              <a:buNone/>
              <a:defRPr lang="ko-KR" sz="2400"/>
            </a:lvl3pPr>
            <a:lvl4pPr marL="1371600" indent="0" latinLnBrk="1">
              <a:buNone/>
              <a:defRPr lang="ko-KR" sz="2000"/>
            </a:lvl4pPr>
            <a:lvl5pPr marL="1828800" indent="0" latinLnBrk="1">
              <a:buNone/>
              <a:defRPr lang="ko-KR" sz="2000"/>
            </a:lvl5pPr>
            <a:lvl6pPr marL="2286000" indent="0" latinLnBrk="1">
              <a:buNone/>
              <a:defRPr lang="ko-KR" sz="2000"/>
            </a:lvl6pPr>
            <a:lvl7pPr marL="2743200" indent="0" latinLnBrk="1">
              <a:buNone/>
              <a:defRPr lang="ko-KR" sz="2000"/>
            </a:lvl7pPr>
            <a:lvl8pPr marL="3200400" indent="0" latinLnBrk="1">
              <a:buNone/>
              <a:defRPr lang="ko-KR" sz="2000"/>
            </a:lvl8pPr>
            <a:lvl9pPr marL="3657600" indent="0" latinLnBrk="1">
              <a:buNone/>
              <a:defRPr lang="ko-KR"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 latinLnBrk="1">
              <a:lnSpc>
                <a:spcPct val="100000"/>
              </a:lnSpc>
              <a:buNone/>
              <a:defRPr lang="ko-KR" sz="1400"/>
            </a:lvl1pPr>
            <a:lvl2pPr marL="457200" indent="0" latinLnBrk="1">
              <a:buNone/>
              <a:defRPr lang="ko-KR" sz="1200"/>
            </a:lvl2pPr>
            <a:lvl3pPr marL="914400" indent="0" latinLnBrk="1">
              <a:buNone/>
              <a:defRPr lang="ko-KR" sz="1000"/>
            </a:lvl3pPr>
            <a:lvl4pPr marL="1371600" indent="0" latinLnBrk="1">
              <a:buNone/>
              <a:defRPr lang="ko-KR" sz="900"/>
            </a:lvl4pPr>
            <a:lvl5pPr marL="1828800" indent="0" latinLnBrk="1">
              <a:buNone/>
              <a:defRPr lang="ko-KR" sz="900"/>
            </a:lvl5pPr>
            <a:lvl6pPr marL="2286000" indent="0" latinLnBrk="1">
              <a:buNone/>
              <a:defRPr lang="ko-KR" sz="900"/>
            </a:lvl6pPr>
            <a:lvl7pPr marL="2743200" indent="0" latinLnBrk="1">
              <a:buNone/>
              <a:defRPr lang="ko-KR" sz="900"/>
            </a:lvl7pPr>
            <a:lvl8pPr marL="3200400" indent="0" latinLnBrk="1">
              <a:buNone/>
              <a:defRPr lang="ko-KR" sz="900"/>
            </a:lvl8pPr>
            <a:lvl9pPr marL="3657600" indent="0" latinLnBrk="1">
              <a:buNone/>
              <a:defRPr lang="ko-KR" sz="900"/>
            </a:lvl9pPr>
          </a:lstStyle>
          <a:p>
            <a:pPr lvl="0" latinLnBrk="1"/>
            <a:r>
              <a:rPr lang="ko-KR" altLang="en-US"/>
              <a:t>마스터 텍스트 스타일 편집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t>‹#›</a:t>
            </a:fld>
            <a:endParaRPr lang="ko-KR"/>
          </a:p>
        </p:txBody>
      </p:sp>
      <p:sp>
        <p:nvSpPr>
          <p:cNvPr id="8" name="날짜 개체 틀 3"/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1">
              <a:defRPr 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2F08A7E-768E-4F14-A493-2FA1C541C844}" type="datetime5">
              <a:rPr lang="en-US" altLang="ko-KR" smtClean="0"/>
              <a:pPr/>
              <a:t>15-Dec-16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latinLnBrk="1"/>
            <a:r>
              <a:rPr lang="ko-KR" dirty="0"/>
              <a:t>마스터 텍스트 스타일을 편집합니다</a:t>
            </a:r>
          </a:p>
          <a:p>
            <a:pPr lvl="1" latinLnBrk="1"/>
            <a:r>
              <a:rPr lang="ko-KR" dirty="0"/>
              <a:t>둘째 수준</a:t>
            </a:r>
          </a:p>
          <a:p>
            <a:pPr lvl="2" latinLnBrk="1"/>
            <a:r>
              <a:rPr lang="ko-KR" dirty="0"/>
              <a:t>셋째 수준</a:t>
            </a:r>
          </a:p>
          <a:p>
            <a:pPr lvl="3" latinLnBrk="1"/>
            <a:r>
              <a:rPr lang="ko-KR" dirty="0"/>
              <a:t>넷째 수준</a:t>
            </a:r>
          </a:p>
          <a:p>
            <a:pPr lvl="4" latinLnBrk="1"/>
            <a:r>
              <a:rPr lang="ko-KR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1">
              <a:defRPr 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2F08A7E-768E-4F14-A493-2FA1C541C844}" type="datetime5">
              <a:rPr lang="en-US" altLang="ko-KR" smtClean="0"/>
              <a:pPr/>
              <a:t>15-Dec-16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latinLnBrk="1">
              <a:defRPr 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1">
              <a:defRPr lang="ko-KR" sz="11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ko-KR"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SzPct val="80000"/>
        <a:buFont typeface="Arial" pitchFamily="34" charset="0"/>
        <a:buChar char="•"/>
        <a:defRPr lang="ko-KR"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SzPct val="80000"/>
        <a:buFont typeface="Arial" pitchFamily="34" charset="0"/>
        <a:buChar char="•"/>
        <a:defRPr lang="ko-KR"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SzPct val="80000"/>
        <a:buFont typeface="Arial" pitchFamily="34" charset="0"/>
        <a:buChar char="•"/>
        <a:defRPr lang="ko-KR"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SzPct val="80000"/>
        <a:buFont typeface="Arial" pitchFamily="34" charset="0"/>
        <a:buChar char="•"/>
        <a:defRPr lang="ko-KR"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SzPct val="80000"/>
        <a:buFont typeface="Arial" pitchFamily="34" charset="0"/>
        <a:buChar char="•"/>
        <a:defRPr lang="ko-KR"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naver.com/PostView.nhn?blogId=kua0904&amp;logNo=220674704213&amp;categoryNo=0&amp;parentCategoryNo=1&amp;viewDate=&amp;currentPage=1&amp;postListTopCurrentPage=1&amp;from=postView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 시계, 톱니, 기어, 스팀 펑크 대기 바탕 화면 배경 1024x768 배경 화면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" t="1960" r="36141" b="860"/>
          <a:stretch/>
        </p:blipFill>
        <p:spPr bwMode="auto">
          <a:xfrm>
            <a:off x="6159501" y="1"/>
            <a:ext cx="60324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45127" y="889000"/>
            <a:ext cx="3218873" cy="164774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팀별 제품설계 </a:t>
            </a:r>
            <a:br>
              <a:rPr lang="en-US" altLang="ko-KR" sz="3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ko-KR" altLang="en-US" sz="3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프로젝트</a:t>
            </a:r>
            <a:endParaRPr lang="ko-KR" sz="36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제목 3"/>
          <p:cNvSpPr txBox="1">
            <a:spLocks/>
          </p:cNvSpPr>
          <p:nvPr/>
        </p:nvSpPr>
        <p:spPr>
          <a:xfrm>
            <a:off x="8828299" y="6153128"/>
            <a:ext cx="3752752" cy="8534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dirty="0">
                <a:ln>
                  <a:solidFill>
                    <a:schemeClr val="bg1"/>
                  </a:solidFill>
                </a:ln>
              </a:rPr>
              <a:t>이두열 박성용 윤성호 임정환</a:t>
            </a:r>
          </a:p>
        </p:txBody>
      </p:sp>
      <p:sp>
        <p:nvSpPr>
          <p:cNvPr id="10" name="제목 3"/>
          <p:cNvSpPr txBox="1">
            <a:spLocks/>
          </p:cNvSpPr>
          <p:nvPr/>
        </p:nvSpPr>
        <p:spPr>
          <a:xfrm>
            <a:off x="845127" y="2409741"/>
            <a:ext cx="4209473" cy="8534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b="1" dirty="0">
                <a:ln>
                  <a:solidFill>
                    <a:schemeClr val="bg1">
                      <a:lumMod val="50000"/>
                      <a:lumOff val="50000"/>
                    </a:schemeClr>
                  </a:solidFill>
                </a:ln>
                <a:solidFill>
                  <a:schemeClr val="bg2">
                    <a:lumMod val="75000"/>
                    <a:lumOff val="25000"/>
                  </a:schemeClr>
                </a:solidFill>
              </a:rPr>
              <a:t>이어폰 줄과 관련된 불편 사항 개선</a:t>
            </a:r>
          </a:p>
        </p:txBody>
      </p:sp>
      <p:pic>
        <p:nvPicPr>
          <p:cNvPr id="3" name="그림 2" descr="Log in | Sign Up Upload Clipar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27" y="3548649"/>
            <a:ext cx="3930073" cy="257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371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개념설계안 비교 및 선정 </a:t>
            </a:r>
            <a:r>
              <a:rPr lang="en-US" altLang="ko-KR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의사결정행렬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037" y="1691322"/>
            <a:ext cx="7471780" cy="468153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657975" y="2266950"/>
            <a:ext cx="1352550" cy="4000500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570672" y="3016883"/>
            <a:ext cx="793630" cy="295659"/>
          </a:xfrm>
          <a:prstGeom prst="rect">
            <a:avLst/>
          </a:prstGeom>
          <a:solidFill>
            <a:srgbClr val="FEC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i="1" dirty="0">
                <a:solidFill>
                  <a:schemeClr val="bg1"/>
                </a:solidFill>
              </a:rPr>
              <a:t>실효성</a:t>
            </a:r>
          </a:p>
        </p:txBody>
      </p:sp>
    </p:spTree>
    <p:extLst>
      <p:ext uri="{BB962C8B-B14F-4D97-AF65-F5344CB8AC3E}">
        <p14:creationId xmlns:p14="http://schemas.microsoft.com/office/powerpoint/2010/main" val="2192312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제품 구현 과정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5127" y="1506656"/>
            <a:ext cx="526237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7F7F7F"/>
                </a:solidFill>
                <a:latin typeface="+mj-ea"/>
                <a:ea typeface="+mj-ea"/>
              </a:rPr>
              <a:t>스케치업 </a:t>
            </a:r>
            <a:r>
              <a:rPr lang="en-US" altLang="ko-KR" b="1" dirty="0">
                <a:solidFill>
                  <a:srgbClr val="7F7F7F"/>
                </a:solidFill>
                <a:latin typeface="+mj-ea"/>
                <a:ea typeface="+mj-ea"/>
              </a:rPr>
              <a:t>3D </a:t>
            </a:r>
            <a:r>
              <a:rPr lang="ko-KR" altLang="en-US" b="1" dirty="0">
                <a:solidFill>
                  <a:srgbClr val="7F7F7F"/>
                </a:solidFill>
                <a:latin typeface="+mj-ea"/>
                <a:ea typeface="+mj-ea"/>
              </a:rPr>
              <a:t>모델링 </a:t>
            </a:r>
            <a:r>
              <a:rPr lang="en-US" altLang="ko-KR" b="1" dirty="0">
                <a:solidFill>
                  <a:srgbClr val="7F7F7F"/>
                </a:solidFill>
                <a:latin typeface="+mj-ea"/>
                <a:ea typeface="+mj-ea"/>
              </a:rPr>
              <a:t>( 1</a:t>
            </a:r>
            <a:r>
              <a:rPr lang="ko-KR" altLang="en-US" b="1" dirty="0">
                <a:solidFill>
                  <a:srgbClr val="7F7F7F"/>
                </a:solidFill>
                <a:latin typeface="+mj-ea"/>
                <a:ea typeface="+mj-ea"/>
              </a:rPr>
              <a:t>차 </a:t>
            </a:r>
            <a:r>
              <a:rPr lang="en-US" altLang="ko-KR" b="1" dirty="0">
                <a:solidFill>
                  <a:srgbClr val="7F7F7F"/>
                </a:solidFill>
                <a:latin typeface="+mj-ea"/>
                <a:ea typeface="+mj-ea"/>
              </a:rPr>
              <a:t>)</a:t>
            </a:r>
            <a:endParaRPr lang="KO-KR" altLang="EN-US" b="1" dirty="0">
              <a:solidFill>
                <a:srgbClr val="7F7F7F"/>
              </a:solidFill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68" y="2264163"/>
            <a:ext cx="2933605" cy="288784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176" y="2264162"/>
            <a:ext cx="2832311" cy="288784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605" y="2264162"/>
            <a:ext cx="2140002" cy="28533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92090" y="5318831"/>
            <a:ext cx="308303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7F7F7F"/>
                </a:solidFill>
                <a:latin typeface="+mj-ea"/>
                <a:ea typeface="+mj-ea"/>
              </a:rPr>
              <a:t>스케치업 </a:t>
            </a:r>
            <a:r>
              <a:rPr lang="en-US" altLang="ko-KR" b="1" dirty="0">
                <a:solidFill>
                  <a:srgbClr val="7F7F7F"/>
                </a:solidFill>
                <a:latin typeface="+mj-ea"/>
                <a:ea typeface="+mj-ea"/>
              </a:rPr>
              <a:t>3D </a:t>
            </a:r>
            <a:r>
              <a:rPr lang="ko-KR" altLang="en-US" b="1" dirty="0">
                <a:solidFill>
                  <a:srgbClr val="7F7F7F"/>
                </a:solidFill>
                <a:latin typeface="+mj-ea"/>
                <a:ea typeface="+mj-ea"/>
              </a:rPr>
              <a:t>모델링 </a:t>
            </a:r>
            <a:endParaRPr lang="en-US" altLang="ko-KR" b="1" dirty="0">
              <a:solidFill>
                <a:srgbClr val="7F7F7F"/>
              </a:soli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62090" y="5318831"/>
            <a:ext cx="308303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F7F7F"/>
                </a:solidFill>
                <a:latin typeface="+mj-ea"/>
                <a:ea typeface="+mj-ea"/>
              </a:rPr>
              <a:t>3D </a:t>
            </a:r>
            <a:r>
              <a:rPr lang="ko-KR" altLang="en-US" b="1" dirty="0">
                <a:solidFill>
                  <a:srgbClr val="7F7F7F"/>
                </a:solidFill>
                <a:latin typeface="+mj-ea"/>
                <a:ea typeface="+mj-ea"/>
              </a:rPr>
              <a:t>프린터로 사출한 견본품</a:t>
            </a:r>
            <a:endParaRPr lang="KO-KR" altLang="EN-US" b="1" dirty="0">
              <a:solidFill>
                <a:srgbClr val="7F7F7F"/>
              </a:solidFill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46464" y="5889496"/>
            <a:ext cx="10806942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F7F7F"/>
                </a:solidFill>
                <a:latin typeface="+mj-ea"/>
                <a:ea typeface="+mj-ea"/>
              </a:rPr>
              <a:t>※ </a:t>
            </a:r>
            <a:r>
              <a:rPr lang="ko-KR" altLang="en-US" b="1" dirty="0">
                <a:solidFill>
                  <a:schemeClr val="accent1"/>
                </a:solidFill>
                <a:latin typeface="+mj-ea"/>
                <a:ea typeface="+mj-ea"/>
              </a:rPr>
              <a:t>피드백</a:t>
            </a:r>
            <a:r>
              <a:rPr lang="ko-KR" altLang="en-US" b="1" dirty="0">
                <a:solidFill>
                  <a:srgbClr val="7F7F7F"/>
                </a:solidFill>
                <a:latin typeface="+mj-ea"/>
                <a:ea typeface="+mj-ea"/>
              </a:rPr>
              <a:t> </a:t>
            </a:r>
            <a:r>
              <a:rPr lang="en-US" altLang="ko-KR" b="1" dirty="0">
                <a:solidFill>
                  <a:srgbClr val="7F7F7F"/>
                </a:solidFill>
                <a:latin typeface="+mj-ea"/>
                <a:ea typeface="+mj-ea"/>
              </a:rPr>
              <a:t>: </a:t>
            </a:r>
            <a:r>
              <a:rPr lang="ko-KR" altLang="en-US" b="1" dirty="0">
                <a:solidFill>
                  <a:srgbClr val="7F7F7F"/>
                </a:solidFill>
                <a:latin typeface="+mj-ea"/>
                <a:ea typeface="+mj-ea"/>
              </a:rPr>
              <a:t>생각보다 크기가 크다</a:t>
            </a:r>
            <a:r>
              <a:rPr lang="en-US" altLang="ko-KR" b="1" dirty="0">
                <a:solidFill>
                  <a:srgbClr val="7F7F7F"/>
                </a:solidFill>
                <a:latin typeface="+mj-ea"/>
                <a:ea typeface="+mj-ea"/>
              </a:rPr>
              <a:t>. </a:t>
            </a:r>
            <a:r>
              <a:rPr lang="ko-KR" altLang="en-US" b="1" dirty="0">
                <a:solidFill>
                  <a:srgbClr val="7F7F7F"/>
                </a:solidFill>
                <a:latin typeface="+mj-ea"/>
                <a:ea typeface="+mj-ea"/>
              </a:rPr>
              <a:t>홈 끼우는 부분의 크기가 커서 아귀가 잘 맞지 않는다</a:t>
            </a:r>
            <a:r>
              <a:rPr lang="en-US" altLang="ko-KR" b="1" dirty="0">
                <a:solidFill>
                  <a:srgbClr val="7F7F7F"/>
                </a:solidFill>
                <a:latin typeface="+mj-ea"/>
                <a:ea typeface="+mj-ea"/>
              </a:rPr>
              <a:t>.</a:t>
            </a:r>
          </a:p>
          <a:p>
            <a:r>
              <a:rPr lang="en-US" altLang="ko-KR" b="1" dirty="0">
                <a:solidFill>
                  <a:srgbClr val="7F7F7F"/>
                </a:solidFill>
                <a:latin typeface="+mj-ea"/>
                <a:ea typeface="+mj-ea"/>
              </a:rPr>
              <a:t>                </a:t>
            </a:r>
            <a:r>
              <a:rPr lang="ko-KR" altLang="en-US" b="1" dirty="0">
                <a:solidFill>
                  <a:srgbClr val="7F7F7F"/>
                </a:solidFill>
                <a:latin typeface="+mj-ea"/>
                <a:ea typeface="+mj-ea"/>
              </a:rPr>
              <a:t>구멍이 너무 큰 면모가 있으며</a:t>
            </a:r>
            <a:r>
              <a:rPr lang="en-US" altLang="ko-KR" b="1" dirty="0">
                <a:solidFill>
                  <a:srgbClr val="7F7F7F"/>
                </a:solidFill>
                <a:latin typeface="+mj-ea"/>
                <a:ea typeface="+mj-ea"/>
              </a:rPr>
              <a:t>, </a:t>
            </a:r>
            <a:r>
              <a:rPr lang="ko-KR" altLang="en-US" b="1" dirty="0">
                <a:solidFill>
                  <a:srgbClr val="7F7F7F"/>
                </a:solidFill>
                <a:latin typeface="+mj-ea"/>
                <a:ea typeface="+mj-ea"/>
              </a:rPr>
              <a:t>뚜껑은 없어도 상관없을 듯 하다</a:t>
            </a:r>
            <a:r>
              <a:rPr lang="en-US" altLang="ko-KR" b="1" dirty="0">
                <a:solidFill>
                  <a:srgbClr val="7F7F7F"/>
                </a:solidFill>
                <a:latin typeface="+mj-ea"/>
                <a:ea typeface="+mj-ea"/>
              </a:rPr>
              <a:t>.</a:t>
            </a:r>
            <a:endParaRPr lang="KO-KR" altLang="EN-US" b="1" dirty="0">
              <a:solidFill>
                <a:srgbClr val="7F7F7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24005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제품 구현 과정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5127" y="1506656"/>
            <a:ext cx="526237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7F7F7F"/>
                </a:solidFill>
                <a:latin typeface="+mj-ea"/>
                <a:ea typeface="+mj-ea"/>
              </a:rPr>
              <a:t>스케치업 </a:t>
            </a:r>
            <a:r>
              <a:rPr lang="en-US" altLang="ko-KR" b="1" dirty="0">
                <a:solidFill>
                  <a:srgbClr val="7F7F7F"/>
                </a:solidFill>
                <a:latin typeface="+mj-ea"/>
                <a:ea typeface="+mj-ea"/>
              </a:rPr>
              <a:t>3D </a:t>
            </a:r>
            <a:r>
              <a:rPr lang="ko-KR" altLang="en-US" b="1" dirty="0">
                <a:solidFill>
                  <a:srgbClr val="7F7F7F"/>
                </a:solidFill>
                <a:latin typeface="+mj-ea"/>
                <a:ea typeface="+mj-ea"/>
              </a:rPr>
              <a:t>모델링 </a:t>
            </a:r>
            <a:r>
              <a:rPr lang="en-US" altLang="ko-KR" b="1" dirty="0">
                <a:solidFill>
                  <a:srgbClr val="7F7F7F"/>
                </a:solidFill>
                <a:latin typeface="+mj-ea"/>
                <a:ea typeface="+mj-ea"/>
              </a:rPr>
              <a:t>( 2</a:t>
            </a:r>
            <a:r>
              <a:rPr lang="ko-KR" altLang="en-US" b="1" dirty="0">
                <a:solidFill>
                  <a:srgbClr val="7F7F7F"/>
                </a:solidFill>
                <a:latin typeface="+mj-ea"/>
                <a:ea typeface="+mj-ea"/>
              </a:rPr>
              <a:t>차 </a:t>
            </a:r>
            <a:r>
              <a:rPr lang="en-US" altLang="ko-KR" b="1" dirty="0">
                <a:solidFill>
                  <a:srgbClr val="7F7F7F"/>
                </a:solidFill>
                <a:latin typeface="+mj-ea"/>
                <a:ea typeface="+mj-ea"/>
              </a:rPr>
              <a:t>)</a:t>
            </a:r>
            <a:endParaRPr lang="KO-KR" altLang="EN-US" b="1" dirty="0">
              <a:solidFill>
                <a:srgbClr val="7F7F7F"/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07696" y="5134165"/>
            <a:ext cx="308303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7F7F7F"/>
                </a:solidFill>
                <a:latin typeface="+mj-ea"/>
                <a:ea typeface="+mj-ea"/>
              </a:rPr>
              <a:t>스케치업 </a:t>
            </a:r>
            <a:r>
              <a:rPr lang="en-US" altLang="ko-KR" b="1" dirty="0">
                <a:solidFill>
                  <a:srgbClr val="7F7F7F"/>
                </a:solidFill>
                <a:latin typeface="+mj-ea"/>
                <a:ea typeface="+mj-ea"/>
              </a:rPr>
              <a:t>3D </a:t>
            </a:r>
            <a:r>
              <a:rPr lang="ko-KR" altLang="en-US" b="1" dirty="0">
                <a:solidFill>
                  <a:srgbClr val="7F7F7F"/>
                </a:solidFill>
                <a:latin typeface="+mj-ea"/>
                <a:ea typeface="+mj-ea"/>
              </a:rPr>
              <a:t>모델링 </a:t>
            </a:r>
            <a:endParaRPr lang="en-US" altLang="ko-KR" b="1" dirty="0">
              <a:solidFill>
                <a:srgbClr val="7F7F7F"/>
              </a:soli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16701" y="5142499"/>
            <a:ext cx="308303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F7F7F"/>
                </a:solidFill>
                <a:latin typeface="+mj-ea"/>
                <a:ea typeface="+mj-ea"/>
              </a:rPr>
              <a:t>3D </a:t>
            </a:r>
            <a:r>
              <a:rPr lang="ko-KR" altLang="en-US" b="1" dirty="0">
                <a:solidFill>
                  <a:srgbClr val="7F7F7F"/>
                </a:solidFill>
                <a:latin typeface="+mj-ea"/>
                <a:ea typeface="+mj-ea"/>
              </a:rPr>
              <a:t>프린터로 사출한 견본품</a:t>
            </a:r>
            <a:endParaRPr lang="KO-KR" altLang="EN-US" b="1" dirty="0">
              <a:solidFill>
                <a:srgbClr val="7F7F7F"/>
              </a:solidFill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59164" y="6029196"/>
            <a:ext cx="1080694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F7F7F"/>
                </a:solidFill>
                <a:latin typeface="+mj-ea"/>
                <a:ea typeface="+mj-ea"/>
              </a:rPr>
              <a:t>※ </a:t>
            </a:r>
            <a:r>
              <a:rPr lang="ko-KR" altLang="en-US" b="1" dirty="0">
                <a:solidFill>
                  <a:schemeClr val="accent1"/>
                </a:solidFill>
                <a:latin typeface="+mj-ea"/>
                <a:ea typeface="+mj-ea"/>
              </a:rPr>
              <a:t>피드백</a:t>
            </a:r>
            <a:r>
              <a:rPr lang="ko-KR" altLang="en-US" b="1" dirty="0">
                <a:solidFill>
                  <a:srgbClr val="7F7F7F"/>
                </a:solidFill>
                <a:latin typeface="+mj-ea"/>
                <a:ea typeface="+mj-ea"/>
              </a:rPr>
              <a:t> </a:t>
            </a:r>
            <a:r>
              <a:rPr lang="en-US" altLang="ko-KR" b="1" dirty="0">
                <a:solidFill>
                  <a:srgbClr val="7F7F7F"/>
                </a:solidFill>
                <a:latin typeface="+mj-ea"/>
                <a:ea typeface="+mj-ea"/>
              </a:rPr>
              <a:t>: </a:t>
            </a:r>
            <a:r>
              <a:rPr lang="ko-KR" altLang="en-US" b="1" dirty="0">
                <a:solidFill>
                  <a:srgbClr val="7F7F7F"/>
                </a:solidFill>
                <a:latin typeface="+mj-ea"/>
                <a:ea typeface="+mj-ea"/>
              </a:rPr>
              <a:t>홈의 결합 부분이 좀 더 넉넉해야 한다</a:t>
            </a:r>
            <a:r>
              <a:rPr lang="en-US" altLang="ko-KR" b="1" dirty="0">
                <a:solidFill>
                  <a:srgbClr val="7F7F7F"/>
                </a:solidFill>
                <a:latin typeface="+mj-ea"/>
                <a:ea typeface="+mj-ea"/>
              </a:rPr>
              <a:t>. ( </a:t>
            </a:r>
            <a:r>
              <a:rPr lang="ko-KR" altLang="en-US" b="1" dirty="0">
                <a:solidFill>
                  <a:srgbClr val="7F7F7F"/>
                </a:solidFill>
                <a:latin typeface="+mj-ea"/>
                <a:ea typeface="+mj-ea"/>
              </a:rPr>
              <a:t>목 길이가 더 길어야 함 </a:t>
            </a:r>
            <a:r>
              <a:rPr lang="en-US" altLang="ko-KR" b="1" dirty="0">
                <a:solidFill>
                  <a:srgbClr val="7F7F7F"/>
                </a:solidFill>
                <a:latin typeface="+mj-ea"/>
                <a:ea typeface="+mj-ea"/>
              </a:rPr>
              <a:t>)</a:t>
            </a:r>
            <a:endParaRPr lang="KO-KR" altLang="EN-US" b="1" dirty="0">
              <a:solidFill>
                <a:srgbClr val="7F7F7F"/>
              </a:solidFill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27" y="2231683"/>
            <a:ext cx="3544719" cy="27314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31683"/>
            <a:ext cx="2837454" cy="272296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0" t="-13737" r="21857" b="13737"/>
          <a:stretch/>
        </p:blipFill>
        <p:spPr>
          <a:xfrm>
            <a:off x="8050949" y="1993940"/>
            <a:ext cx="1540552" cy="156748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1" t="30889" r="-4098" b="23956"/>
          <a:stretch/>
        </p:blipFill>
        <p:spPr>
          <a:xfrm>
            <a:off x="9658218" y="2178884"/>
            <a:ext cx="1486902" cy="13825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5" t="10293" r="29729"/>
          <a:stretch/>
        </p:blipFill>
        <p:spPr>
          <a:xfrm>
            <a:off x="9658217" y="3593304"/>
            <a:ext cx="1411133" cy="142290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80" t="15382" r="25687" b="11208"/>
          <a:stretch/>
        </p:blipFill>
        <p:spPr>
          <a:xfrm>
            <a:off x="8049742" y="3593304"/>
            <a:ext cx="1550679" cy="142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23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제품 구현 과정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5127" y="1506656"/>
            <a:ext cx="526237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7F7F7F"/>
                </a:solidFill>
                <a:latin typeface="+mj-ea"/>
                <a:ea typeface="+mj-ea"/>
              </a:rPr>
              <a:t>스케치업 </a:t>
            </a:r>
            <a:r>
              <a:rPr lang="en-US" altLang="ko-KR" b="1" dirty="0">
                <a:solidFill>
                  <a:srgbClr val="7F7F7F"/>
                </a:solidFill>
                <a:latin typeface="+mj-ea"/>
                <a:ea typeface="+mj-ea"/>
              </a:rPr>
              <a:t>3D </a:t>
            </a:r>
            <a:r>
              <a:rPr lang="ko-KR" altLang="en-US" b="1" dirty="0">
                <a:solidFill>
                  <a:srgbClr val="7F7F7F"/>
                </a:solidFill>
                <a:latin typeface="+mj-ea"/>
                <a:ea typeface="+mj-ea"/>
              </a:rPr>
              <a:t>모델링 </a:t>
            </a:r>
            <a:r>
              <a:rPr lang="en-US" altLang="ko-KR" b="1" dirty="0">
                <a:solidFill>
                  <a:srgbClr val="7F7F7F"/>
                </a:solidFill>
                <a:latin typeface="+mj-ea"/>
                <a:ea typeface="+mj-ea"/>
              </a:rPr>
              <a:t>( 3</a:t>
            </a:r>
            <a:r>
              <a:rPr lang="ko-KR" altLang="en-US" b="1" dirty="0">
                <a:solidFill>
                  <a:srgbClr val="7F7F7F"/>
                </a:solidFill>
                <a:latin typeface="+mj-ea"/>
                <a:ea typeface="+mj-ea"/>
              </a:rPr>
              <a:t>차 </a:t>
            </a:r>
            <a:r>
              <a:rPr lang="en-US" altLang="ko-KR" b="1" dirty="0">
                <a:solidFill>
                  <a:srgbClr val="7F7F7F"/>
                </a:solidFill>
                <a:latin typeface="+mj-ea"/>
                <a:ea typeface="+mj-ea"/>
              </a:rPr>
              <a:t>)</a:t>
            </a:r>
            <a:endParaRPr lang="KO-KR" altLang="EN-US" b="1" dirty="0">
              <a:solidFill>
                <a:srgbClr val="7F7F7F"/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24470" y="5332235"/>
            <a:ext cx="308303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7F7F7F"/>
                </a:solidFill>
                <a:latin typeface="+mj-ea"/>
                <a:ea typeface="+mj-ea"/>
              </a:rPr>
              <a:t>스케치업 </a:t>
            </a:r>
            <a:r>
              <a:rPr lang="en-US" altLang="ko-KR" b="1" dirty="0">
                <a:solidFill>
                  <a:srgbClr val="7F7F7F"/>
                </a:solidFill>
                <a:latin typeface="+mj-ea"/>
                <a:ea typeface="+mj-ea"/>
              </a:rPr>
              <a:t>3D </a:t>
            </a:r>
            <a:r>
              <a:rPr lang="ko-KR" altLang="en-US" b="1" dirty="0">
                <a:solidFill>
                  <a:srgbClr val="7F7F7F"/>
                </a:solidFill>
                <a:latin typeface="+mj-ea"/>
                <a:ea typeface="+mj-ea"/>
              </a:rPr>
              <a:t>모델링 </a:t>
            </a:r>
            <a:endParaRPr lang="en-US" altLang="ko-KR" b="1" dirty="0">
              <a:solidFill>
                <a:srgbClr val="7F7F7F"/>
              </a:soli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50111" y="5218742"/>
            <a:ext cx="308303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F7F7F"/>
                </a:solidFill>
                <a:latin typeface="+mj-ea"/>
                <a:ea typeface="+mj-ea"/>
              </a:rPr>
              <a:t>3D </a:t>
            </a:r>
            <a:r>
              <a:rPr lang="ko-KR" altLang="en-US" b="1" dirty="0">
                <a:solidFill>
                  <a:srgbClr val="7F7F7F"/>
                </a:solidFill>
                <a:latin typeface="+mj-ea"/>
                <a:ea typeface="+mj-ea"/>
              </a:rPr>
              <a:t>프린터로 사출한 견본품</a:t>
            </a:r>
            <a:endParaRPr lang="KO-KR" altLang="EN-US" b="1" dirty="0">
              <a:solidFill>
                <a:srgbClr val="7F7F7F"/>
              </a:solidFill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46464" y="5889496"/>
            <a:ext cx="8743736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F7F7F"/>
                </a:solidFill>
                <a:latin typeface="+mj-ea"/>
                <a:ea typeface="+mj-ea"/>
              </a:rPr>
              <a:t>※ </a:t>
            </a:r>
            <a:r>
              <a:rPr lang="ko-KR" altLang="en-US" b="1" dirty="0">
                <a:solidFill>
                  <a:schemeClr val="accent1"/>
                </a:solidFill>
                <a:latin typeface="+mj-ea"/>
                <a:ea typeface="+mj-ea"/>
              </a:rPr>
              <a:t>피드백</a:t>
            </a:r>
            <a:r>
              <a:rPr lang="ko-KR" altLang="en-US" b="1" dirty="0">
                <a:solidFill>
                  <a:srgbClr val="7F7F7F"/>
                </a:solidFill>
                <a:latin typeface="+mj-ea"/>
                <a:ea typeface="+mj-ea"/>
              </a:rPr>
              <a:t> </a:t>
            </a:r>
            <a:r>
              <a:rPr lang="en-US" altLang="ko-KR" b="1" dirty="0">
                <a:solidFill>
                  <a:srgbClr val="7F7F7F"/>
                </a:solidFill>
                <a:latin typeface="+mj-ea"/>
                <a:ea typeface="+mj-ea"/>
              </a:rPr>
              <a:t>: 3D </a:t>
            </a:r>
            <a:r>
              <a:rPr lang="ko-KR" altLang="en-US" b="1" dirty="0">
                <a:solidFill>
                  <a:srgbClr val="7F7F7F"/>
                </a:solidFill>
                <a:latin typeface="+mj-ea"/>
                <a:ea typeface="+mj-ea"/>
              </a:rPr>
              <a:t>프린터 기기의 이상으로 설계도 인식에 차질이 있어 결과물이 제대로</a:t>
            </a:r>
            <a:endParaRPr lang="en-US" altLang="ko-KR" b="1" dirty="0">
              <a:solidFill>
                <a:srgbClr val="7F7F7F"/>
              </a:solidFill>
              <a:latin typeface="+mj-ea"/>
              <a:ea typeface="+mj-ea"/>
            </a:endParaRPr>
          </a:p>
          <a:p>
            <a:r>
              <a:rPr lang="en-US" altLang="ko-KR" b="1" dirty="0">
                <a:solidFill>
                  <a:srgbClr val="7F7F7F"/>
                </a:solidFill>
                <a:latin typeface="+mj-ea"/>
                <a:ea typeface="+mj-ea"/>
              </a:rPr>
              <a:t>                </a:t>
            </a:r>
            <a:r>
              <a:rPr lang="ko-KR" altLang="en-US" b="1" dirty="0">
                <a:solidFill>
                  <a:srgbClr val="7F7F7F"/>
                </a:solidFill>
                <a:latin typeface="+mj-ea"/>
                <a:ea typeface="+mj-ea"/>
              </a:rPr>
              <a:t>나오지 않았음</a:t>
            </a:r>
            <a:r>
              <a:rPr lang="en-US" altLang="ko-KR" b="1" dirty="0">
                <a:solidFill>
                  <a:srgbClr val="7F7F7F"/>
                </a:solidFill>
                <a:latin typeface="+mj-ea"/>
                <a:ea typeface="+mj-ea"/>
              </a:rPr>
              <a:t>. </a:t>
            </a:r>
            <a:r>
              <a:rPr lang="ko-KR" altLang="en-US" b="1" dirty="0">
                <a:solidFill>
                  <a:srgbClr val="7F7F7F"/>
                </a:solidFill>
                <a:latin typeface="+mj-ea"/>
                <a:ea typeface="+mj-ea"/>
              </a:rPr>
              <a:t>수정하는 김에 안정성을 위해 홈 끼우는 부분의 길이를</a:t>
            </a:r>
            <a:endParaRPr lang="en-US" altLang="ko-KR" b="1" dirty="0">
              <a:solidFill>
                <a:srgbClr val="7F7F7F"/>
              </a:solidFill>
              <a:latin typeface="+mj-ea"/>
              <a:ea typeface="+mj-ea"/>
            </a:endParaRPr>
          </a:p>
          <a:p>
            <a:r>
              <a:rPr lang="en-US" altLang="ko-KR" b="1" dirty="0">
                <a:solidFill>
                  <a:srgbClr val="7F7F7F"/>
                </a:solidFill>
                <a:latin typeface="+mj-ea"/>
                <a:ea typeface="+mj-ea"/>
              </a:rPr>
              <a:t>               </a:t>
            </a:r>
            <a:r>
              <a:rPr lang="ko-KR" altLang="en-US" b="1" dirty="0">
                <a:solidFill>
                  <a:srgbClr val="7F7F7F"/>
                </a:solidFill>
                <a:latin typeface="+mj-ea"/>
                <a:ea typeface="+mj-ea"/>
              </a:rPr>
              <a:t> 안쪽까지 고정되도록 길게 함</a:t>
            </a:r>
            <a:endParaRPr lang="KO-KR" altLang="EN-US" b="1" dirty="0">
              <a:solidFill>
                <a:srgbClr val="7F7F7F"/>
              </a:solidFill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020" y="2402818"/>
            <a:ext cx="3031507" cy="27414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6" b="24431"/>
          <a:stretch/>
        </p:blipFill>
        <p:spPr>
          <a:xfrm>
            <a:off x="8239011" y="2432282"/>
            <a:ext cx="2729183" cy="271625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171" y="2401245"/>
            <a:ext cx="2973533" cy="274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06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제품 구현 과정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5127" y="1506656"/>
            <a:ext cx="526237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7F7F7F"/>
                </a:solidFill>
                <a:latin typeface="+mj-ea"/>
                <a:ea typeface="+mj-ea"/>
              </a:rPr>
              <a:t>스케치업 </a:t>
            </a:r>
            <a:r>
              <a:rPr lang="en-US" altLang="ko-KR" b="1" dirty="0">
                <a:solidFill>
                  <a:srgbClr val="7F7F7F"/>
                </a:solidFill>
                <a:latin typeface="+mj-ea"/>
                <a:ea typeface="+mj-ea"/>
              </a:rPr>
              <a:t>3D </a:t>
            </a:r>
            <a:r>
              <a:rPr lang="ko-KR" altLang="en-US" b="1" dirty="0">
                <a:solidFill>
                  <a:srgbClr val="7F7F7F"/>
                </a:solidFill>
                <a:latin typeface="+mj-ea"/>
                <a:ea typeface="+mj-ea"/>
              </a:rPr>
              <a:t>모델링 </a:t>
            </a:r>
            <a:r>
              <a:rPr lang="en-US" altLang="ko-KR" b="1" dirty="0">
                <a:solidFill>
                  <a:srgbClr val="7F7F7F"/>
                </a:solidFill>
                <a:latin typeface="+mj-ea"/>
                <a:ea typeface="+mj-ea"/>
              </a:rPr>
              <a:t>( 4</a:t>
            </a:r>
            <a:r>
              <a:rPr lang="ko-KR" altLang="en-US" b="1" dirty="0">
                <a:solidFill>
                  <a:srgbClr val="7F7F7F"/>
                </a:solidFill>
                <a:latin typeface="+mj-ea"/>
                <a:ea typeface="+mj-ea"/>
              </a:rPr>
              <a:t>차 </a:t>
            </a:r>
            <a:r>
              <a:rPr lang="en-US" altLang="ko-KR" b="1" dirty="0">
                <a:solidFill>
                  <a:srgbClr val="7F7F7F"/>
                </a:solidFill>
                <a:latin typeface="+mj-ea"/>
                <a:ea typeface="+mj-ea"/>
              </a:rPr>
              <a:t>- </a:t>
            </a:r>
            <a:r>
              <a:rPr lang="ko-KR" altLang="en-US" b="1" dirty="0">
                <a:solidFill>
                  <a:srgbClr val="7F7F7F"/>
                </a:solidFill>
                <a:latin typeface="+mj-ea"/>
                <a:ea typeface="+mj-ea"/>
              </a:rPr>
              <a:t>완성 </a:t>
            </a:r>
            <a:r>
              <a:rPr lang="en-US" altLang="ko-KR" b="1" dirty="0">
                <a:solidFill>
                  <a:srgbClr val="7F7F7F"/>
                </a:solidFill>
                <a:latin typeface="+mj-ea"/>
                <a:ea typeface="+mj-ea"/>
              </a:rPr>
              <a:t>)</a:t>
            </a:r>
            <a:endParaRPr lang="KO-KR" altLang="EN-US" b="1" dirty="0">
              <a:solidFill>
                <a:srgbClr val="7F7F7F"/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92090" y="5318831"/>
            <a:ext cx="308303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7F7F7F"/>
                </a:solidFill>
                <a:latin typeface="+mj-ea"/>
                <a:ea typeface="+mj-ea"/>
              </a:rPr>
              <a:t>스케치업 </a:t>
            </a:r>
            <a:r>
              <a:rPr lang="en-US" altLang="ko-KR" b="1" dirty="0">
                <a:solidFill>
                  <a:srgbClr val="7F7F7F"/>
                </a:solidFill>
                <a:latin typeface="+mj-ea"/>
                <a:ea typeface="+mj-ea"/>
              </a:rPr>
              <a:t>3D </a:t>
            </a:r>
            <a:r>
              <a:rPr lang="ko-KR" altLang="en-US" b="1" dirty="0">
                <a:solidFill>
                  <a:srgbClr val="7F7F7F"/>
                </a:solidFill>
                <a:latin typeface="+mj-ea"/>
                <a:ea typeface="+mj-ea"/>
              </a:rPr>
              <a:t>모델링 </a:t>
            </a:r>
            <a:endParaRPr lang="en-US" altLang="ko-KR" b="1" dirty="0">
              <a:solidFill>
                <a:srgbClr val="7F7F7F"/>
              </a:soli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62089" y="5318831"/>
            <a:ext cx="308303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F7F7F"/>
                </a:solidFill>
                <a:latin typeface="+mj-ea"/>
                <a:ea typeface="+mj-ea"/>
              </a:rPr>
              <a:t>3D </a:t>
            </a:r>
            <a:r>
              <a:rPr lang="ko-KR" altLang="en-US" b="1" dirty="0">
                <a:solidFill>
                  <a:srgbClr val="7F7F7F"/>
                </a:solidFill>
                <a:latin typeface="+mj-ea"/>
                <a:ea typeface="+mj-ea"/>
              </a:rPr>
              <a:t>프린터로 사출한 견본품</a:t>
            </a:r>
            <a:endParaRPr lang="KO-KR" altLang="EN-US" b="1" dirty="0">
              <a:solidFill>
                <a:srgbClr val="7F7F7F"/>
              </a:solidFill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46464" y="5889496"/>
            <a:ext cx="10806942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F7F7F"/>
                </a:solidFill>
                <a:latin typeface="+mj-ea"/>
                <a:ea typeface="+mj-ea"/>
              </a:rPr>
              <a:t>※ </a:t>
            </a:r>
            <a:r>
              <a:rPr lang="ko-KR" altLang="en-US" b="1" dirty="0">
                <a:solidFill>
                  <a:schemeClr val="accent1"/>
                </a:solidFill>
                <a:latin typeface="+mj-ea"/>
                <a:ea typeface="+mj-ea"/>
              </a:rPr>
              <a:t>피드백</a:t>
            </a:r>
            <a:r>
              <a:rPr lang="ko-KR" altLang="en-US" b="1" dirty="0">
                <a:solidFill>
                  <a:srgbClr val="7F7F7F"/>
                </a:solidFill>
                <a:latin typeface="+mj-ea"/>
                <a:ea typeface="+mj-ea"/>
              </a:rPr>
              <a:t> </a:t>
            </a:r>
            <a:r>
              <a:rPr lang="en-US" altLang="ko-KR" b="1" dirty="0">
                <a:solidFill>
                  <a:srgbClr val="7F7F7F"/>
                </a:solidFill>
                <a:latin typeface="+mj-ea"/>
                <a:ea typeface="+mj-ea"/>
              </a:rPr>
              <a:t>: 3D </a:t>
            </a:r>
            <a:r>
              <a:rPr lang="ko-KR" altLang="en-US" b="1" dirty="0">
                <a:solidFill>
                  <a:srgbClr val="7F7F7F"/>
                </a:solidFill>
                <a:latin typeface="+mj-ea"/>
                <a:ea typeface="+mj-ea"/>
              </a:rPr>
              <a:t>프린터의 오차로 빡빡하거나 느슨한 부분이 있으나 크게 영향을</a:t>
            </a:r>
            <a:endParaRPr lang="en-US" altLang="ko-KR" b="1" dirty="0">
              <a:solidFill>
                <a:srgbClr val="7F7F7F"/>
              </a:solidFill>
              <a:latin typeface="+mj-ea"/>
              <a:ea typeface="+mj-ea"/>
            </a:endParaRPr>
          </a:p>
          <a:p>
            <a:r>
              <a:rPr lang="en-US" altLang="ko-KR" b="1" dirty="0">
                <a:solidFill>
                  <a:srgbClr val="7F7F7F"/>
                </a:solidFill>
                <a:latin typeface="+mj-ea"/>
                <a:ea typeface="+mj-ea"/>
              </a:rPr>
              <a:t>                </a:t>
            </a:r>
            <a:r>
              <a:rPr lang="ko-KR" altLang="en-US" b="1" dirty="0">
                <a:solidFill>
                  <a:srgbClr val="7F7F7F"/>
                </a:solidFill>
                <a:latin typeface="+mj-ea"/>
                <a:ea typeface="+mj-ea"/>
              </a:rPr>
              <a:t>미치지는 않음</a:t>
            </a:r>
            <a:r>
              <a:rPr lang="en-US" altLang="ko-KR" b="1" dirty="0">
                <a:solidFill>
                  <a:srgbClr val="7F7F7F"/>
                </a:solidFill>
                <a:latin typeface="+mj-ea"/>
                <a:ea typeface="+mj-ea"/>
              </a:rPr>
              <a:t>. </a:t>
            </a:r>
            <a:r>
              <a:rPr lang="ko-KR" altLang="en-US" b="1" dirty="0">
                <a:solidFill>
                  <a:srgbClr val="7F7F7F"/>
                </a:solidFill>
                <a:latin typeface="+mj-ea"/>
                <a:ea typeface="+mj-ea"/>
              </a:rPr>
              <a:t>전반적으로 완성도가 갖춰짐</a:t>
            </a:r>
            <a:r>
              <a:rPr lang="en-US" altLang="ko-KR" b="1" dirty="0">
                <a:solidFill>
                  <a:srgbClr val="7F7F7F"/>
                </a:solidFill>
                <a:latin typeface="+mj-ea"/>
                <a:ea typeface="+mj-ea"/>
              </a:rPr>
              <a:t>.</a:t>
            </a:r>
            <a:endParaRPr lang="KO-KR" altLang="EN-US" b="1" dirty="0">
              <a:solidFill>
                <a:srgbClr val="7F7F7F"/>
              </a:solidFill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15" y="2279543"/>
            <a:ext cx="3224831" cy="28546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627" y="2279543"/>
            <a:ext cx="2715328" cy="283795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0" b="16131"/>
          <a:stretch/>
        </p:blipFill>
        <p:spPr>
          <a:xfrm>
            <a:off x="8389550" y="1644835"/>
            <a:ext cx="2428110" cy="347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038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129584"/>
            <a:ext cx="10515600" cy="1325562"/>
          </a:xfrm>
        </p:spPr>
        <p:txBody>
          <a:bodyPr/>
          <a:lstStyle/>
          <a:p>
            <a:pPr algn="ctr"/>
            <a:r>
              <a:rPr lang="ko-KR" altLang="en-US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구현 제품의 성능 및 결론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96825" y="2595507"/>
            <a:ext cx="5213074" cy="293235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44001" y="2585442"/>
            <a:ext cx="5213075" cy="29524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8185" y="1455145"/>
            <a:ext cx="4096102" cy="489364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chemeClr val="bg1"/>
                </a:solidFill>
                <a:latin typeface="HY중고딕"/>
              </a:rPr>
              <a:t>블록 간의 결합이 원활하고</a:t>
            </a:r>
            <a:r>
              <a:rPr lang="en-US" altLang="ko-KR" sz="1600" b="1" dirty="0">
                <a:solidFill>
                  <a:schemeClr val="bg1"/>
                </a:solidFill>
                <a:latin typeface="HY중고딕"/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  <a:latin typeface="HY중고딕"/>
              </a:rPr>
              <a:t>선의 길이조절 또한 성공적이다</a:t>
            </a:r>
            <a:r>
              <a:rPr lang="en-US" altLang="ko-KR" sz="1600" b="1" dirty="0">
                <a:solidFill>
                  <a:schemeClr val="bg1"/>
                </a:solidFill>
                <a:latin typeface="HY중고딕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chemeClr val="bg1"/>
                </a:solidFill>
                <a:latin typeface="HY중고딕"/>
              </a:rPr>
              <a:t>직접 이어폰에 부착시켜 사용해 본 결과</a:t>
            </a:r>
            <a:r>
              <a:rPr lang="en-US" altLang="ko-KR" sz="1600" b="1" dirty="0">
                <a:solidFill>
                  <a:schemeClr val="bg1"/>
                </a:solidFill>
                <a:latin typeface="HY중고딕"/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  <a:latin typeface="HY중고딕"/>
              </a:rPr>
              <a:t>많은 개선점을 느낄 수 있었다</a:t>
            </a:r>
            <a:r>
              <a:rPr lang="en-US" altLang="ko-KR" sz="1600" b="1" dirty="0">
                <a:solidFill>
                  <a:schemeClr val="bg1"/>
                </a:solidFill>
                <a:latin typeface="HY중고딕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chemeClr val="bg1"/>
                </a:solidFill>
                <a:latin typeface="HY중고딕"/>
              </a:rPr>
              <a:t>설계했던 대로 설계변수를 충족시키는 제품을 만들 수 있었다</a:t>
            </a:r>
            <a:r>
              <a:rPr lang="en-US" altLang="ko-KR" sz="1600" b="1" dirty="0">
                <a:solidFill>
                  <a:schemeClr val="bg1"/>
                </a:solidFill>
                <a:latin typeface="HY중고딕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bg1"/>
                </a:solidFill>
                <a:latin typeface="HY중고딕"/>
              </a:rPr>
              <a:t>＇</a:t>
            </a:r>
            <a:r>
              <a:rPr lang="ko-KR" altLang="en-US" sz="1600" b="1" dirty="0">
                <a:solidFill>
                  <a:schemeClr val="bg1"/>
                </a:solidFill>
                <a:latin typeface="HY중고딕"/>
              </a:rPr>
              <a:t>블록</a:t>
            </a:r>
            <a:r>
              <a:rPr lang="en-US" altLang="ko-KR" sz="1600" b="1" dirty="0">
                <a:solidFill>
                  <a:schemeClr val="bg1"/>
                </a:solidFill>
                <a:latin typeface="HY중고딕"/>
              </a:rPr>
              <a:t>’</a:t>
            </a:r>
            <a:r>
              <a:rPr lang="ko-KR" altLang="en-US" sz="1600" b="1" dirty="0">
                <a:solidFill>
                  <a:schemeClr val="bg1"/>
                </a:solidFill>
                <a:latin typeface="HY중고딕"/>
              </a:rPr>
              <a:t>이라는 폼을 사용함으로써 소비자들에게 확실한 이점을 줄 수 있었다</a:t>
            </a:r>
            <a:r>
              <a:rPr lang="en-US" altLang="ko-KR" sz="1600" b="1" dirty="0">
                <a:solidFill>
                  <a:schemeClr val="bg1"/>
                </a:solidFill>
                <a:latin typeface="HY중고딕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chemeClr val="bg1"/>
                </a:solidFill>
                <a:latin typeface="HY중고딕"/>
              </a:rPr>
              <a:t>직접 제품을 설계하고 만들어 보는 과정을 거침으로써 공학에 대한 흥미와 실무성을 발전시킬 수 있었다</a:t>
            </a:r>
            <a:r>
              <a:rPr lang="en-US" altLang="ko-KR" sz="1600" b="1" dirty="0">
                <a:solidFill>
                  <a:schemeClr val="bg1"/>
                </a:solidFill>
                <a:latin typeface="HY중고딕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chemeClr val="bg1"/>
                </a:solidFill>
                <a:latin typeface="HY중고딕"/>
              </a:rPr>
              <a:t>팀 프로젝트로부터 값진 경험을 쌓았다</a:t>
            </a:r>
            <a:r>
              <a:rPr lang="en-US" altLang="ko-KR" sz="1600" b="1" dirty="0">
                <a:solidFill>
                  <a:schemeClr val="bg1"/>
                </a:solidFill>
                <a:latin typeface="HY중고딕"/>
              </a:rPr>
              <a:t>.</a:t>
            </a:r>
            <a:endParaRPr lang="KO-KR" altLang="EN-US" sz="1600" b="1" dirty="0">
              <a:solidFill>
                <a:schemeClr val="bg1"/>
              </a:solidFill>
              <a:latin typeface="HY중고딕"/>
            </a:endParaRPr>
          </a:p>
        </p:txBody>
      </p:sp>
    </p:spTree>
    <p:extLst>
      <p:ext uri="{BB962C8B-B14F-4D97-AF65-F5344CB8AC3E}">
        <p14:creationId xmlns:p14="http://schemas.microsoft.com/office/powerpoint/2010/main" val="162369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09800"/>
            <a:ext cx="12192000" cy="2300922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감사합니다</a:t>
            </a:r>
            <a:br>
              <a:rPr lang="en-US" altLang="ko-KR" sz="48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</a:br>
            <a:r>
              <a:rPr lang="ko-KR" altLang="en-US" sz="48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이승걸 교수님</a:t>
            </a:r>
          </a:p>
        </p:txBody>
      </p:sp>
      <p:sp>
        <p:nvSpPr>
          <p:cNvPr id="3" name="제목 3"/>
          <p:cNvSpPr txBox="1">
            <a:spLocks/>
          </p:cNvSpPr>
          <p:nvPr/>
        </p:nvSpPr>
        <p:spPr>
          <a:xfrm>
            <a:off x="5047524" y="4820194"/>
            <a:ext cx="2096951" cy="482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b="1">
                <a:ln>
                  <a:solidFill>
                    <a:schemeClr val="bg1"/>
                  </a:solidFill>
                </a:ln>
              </a:rPr>
              <a:t>10</a:t>
            </a:r>
            <a:r>
              <a:rPr lang="ko-KR" altLang="en-US" sz="2000" b="1">
                <a:ln>
                  <a:solidFill>
                    <a:schemeClr val="bg1"/>
                  </a:solidFill>
                </a:ln>
              </a:rPr>
              <a:t>조 </a:t>
            </a:r>
            <a:r>
              <a:rPr lang="ko-KR" altLang="en-US" sz="2000" b="1" dirty="0">
                <a:ln>
                  <a:solidFill>
                    <a:schemeClr val="bg1"/>
                  </a:solidFill>
                </a:ln>
              </a:rPr>
              <a:t>일동 올림</a:t>
            </a:r>
          </a:p>
        </p:txBody>
      </p:sp>
    </p:spTree>
    <p:extLst>
      <p:ext uri="{BB962C8B-B14F-4D97-AF65-F5344CB8AC3E}">
        <p14:creationId xmlns:p14="http://schemas.microsoft.com/office/powerpoint/2010/main" val="2971116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일정표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497" y="1838325"/>
            <a:ext cx="9292909" cy="449103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971675" y="2438400"/>
            <a:ext cx="177165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867275" y="2752725"/>
            <a:ext cx="866775" cy="3714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467349" y="3102768"/>
            <a:ext cx="1304925" cy="3833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643685" y="3464718"/>
            <a:ext cx="1457326" cy="29765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548560" y="3762375"/>
            <a:ext cx="347665" cy="476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686548" y="3767136"/>
            <a:ext cx="862012" cy="4714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896225" y="3767136"/>
            <a:ext cx="1066798" cy="4714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857875" y="4238625"/>
            <a:ext cx="3324225" cy="419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739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ETTYIMAGESBAN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5" b="24448"/>
          <a:stretch/>
        </p:blipFill>
        <p:spPr bwMode="auto">
          <a:xfrm>
            <a:off x="0" y="0"/>
            <a:ext cx="12192000" cy="3290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325644" y="3752090"/>
            <a:ext cx="84216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“</a:t>
            </a:r>
            <a:r>
              <a:rPr lang="ko-KR" altLang="en-US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조깅할 때 이어폰이 마구 흔들려서 계속 떨어져 나가</a:t>
            </a:r>
            <a:r>
              <a:rPr lang="en-US" altLang="ko-KR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….”</a:t>
            </a:r>
            <a:endParaRPr lang="en-US" altLang="ko-KR" sz="4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0225" y="921961"/>
            <a:ext cx="11229356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1500" dirty="0">
                <a:ln w="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Ruehl" panose="020E0503060101010101" pitchFamily="34" charset="-79"/>
                <a:cs typeface="FrankRuehl" panose="020E0503060101010101" pitchFamily="34" charset="-79"/>
              </a:rPr>
              <a:t>WE  WANT  RUN</a:t>
            </a:r>
          </a:p>
        </p:txBody>
      </p:sp>
      <p:sp>
        <p:nvSpPr>
          <p:cNvPr id="11" name="제목 3"/>
          <p:cNvSpPr txBox="1">
            <a:spLocks/>
          </p:cNvSpPr>
          <p:nvPr/>
        </p:nvSpPr>
        <p:spPr>
          <a:xfrm>
            <a:off x="10248900" y="-1370"/>
            <a:ext cx="1943100" cy="4782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b="1" dirty="0">
                <a:ln>
                  <a:solidFill>
                    <a:schemeClr val="bg1"/>
                  </a:solidFill>
                </a:ln>
              </a:rPr>
              <a:t>문제 영역 정립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724275" y="4789497"/>
            <a:ext cx="725202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“</a:t>
            </a:r>
            <a:r>
              <a:rPr lang="ko-KR" altLang="en-US" sz="4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뛸 때 줄이 </a:t>
            </a:r>
            <a:r>
              <a:rPr lang="ko-KR" altLang="en-US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짧거나 길어서 자꾸 걸려</a:t>
            </a:r>
            <a:r>
              <a:rPr lang="en-US" altLang="ko-KR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,</a:t>
            </a:r>
            <a:r>
              <a:rPr lang="ko-KR" altLang="en-US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성가셔</a:t>
            </a:r>
            <a:r>
              <a:rPr lang="en-US" altLang="ko-KR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!!”</a:t>
            </a:r>
            <a:endParaRPr lang="en-US" altLang="ko-KR" sz="4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2052" name="Picture 4" descr="http://mblogthumb2.phinf.naver.net/20130921_1/beauty_pop_1379725321017esiUy_PNG/2212087.emot_012.png?type=w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18" y="3489513"/>
            <a:ext cx="1151370" cy="115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mblogthumb1.phinf.naver.net/20130917_196/beauty_pop_1379424039554m5kss_PNG/2202001_emot_021.png?type=w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301" y="4401657"/>
            <a:ext cx="973492" cy="124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1497094" y="5843454"/>
            <a:ext cx="854733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“</a:t>
            </a:r>
            <a:r>
              <a:rPr lang="ko-KR" altLang="en-US" sz="4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거친 운동을 할 때에도 </a:t>
            </a:r>
            <a:r>
              <a:rPr lang="ko-KR" altLang="en-US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편하게 쓸 수 있는 방법이 필요해</a:t>
            </a:r>
            <a:r>
              <a:rPr lang="en-US" altLang="ko-KR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.”</a:t>
            </a:r>
            <a:endParaRPr lang="en-US" altLang="ko-KR" sz="4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2056" name="Picture 8" descr="http://mblogthumb4.phinf.naver.net/20131020_11/beauty_pop_1382238991252knqG0_PNG/2202001_emot_038.png?type=w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53" y="5577738"/>
            <a:ext cx="1087535" cy="110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032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09800"/>
            <a:ext cx="12192000" cy="2300922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격한 활동시에도 이어폰이 </a:t>
            </a:r>
            <a:br>
              <a:rPr lang="en-US" altLang="ko-KR" sz="48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</a:br>
            <a:r>
              <a:rPr lang="ko-KR" altLang="en-US" sz="48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흔들리지 않을 수 없을까</a:t>
            </a:r>
            <a:r>
              <a:rPr lang="en-US" altLang="ko-KR" sz="48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?</a:t>
            </a:r>
            <a:endParaRPr lang="ko-KR" altLang="en-US" sz="4800" b="1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제목 3"/>
          <p:cNvSpPr txBox="1">
            <a:spLocks/>
          </p:cNvSpPr>
          <p:nvPr/>
        </p:nvSpPr>
        <p:spPr>
          <a:xfrm>
            <a:off x="10541000" y="0"/>
            <a:ext cx="1651000" cy="482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b="1" dirty="0">
                <a:ln>
                  <a:solidFill>
                    <a:schemeClr val="bg1"/>
                  </a:solidFill>
                </a:ln>
              </a:rPr>
              <a:t>문제 정의문</a:t>
            </a:r>
          </a:p>
        </p:txBody>
      </p:sp>
    </p:spTree>
    <p:extLst>
      <p:ext uri="{BB962C8B-B14F-4D97-AF65-F5344CB8AC3E}">
        <p14:creationId xmlns:p14="http://schemas.microsoft.com/office/powerpoint/2010/main" val="3253014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16502" y="203835"/>
            <a:ext cx="10515600" cy="1325562"/>
          </a:xfrm>
        </p:spPr>
        <p:txBody>
          <a:bodyPr/>
          <a:lstStyle/>
          <a:p>
            <a:r>
              <a:rPr lang="ko-KR" altLang="en-US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고객의 목소리 </a:t>
            </a:r>
            <a:r>
              <a:rPr lang="en-US" altLang="ko-KR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설계변수</a:t>
            </a: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822861463"/>
              </p:ext>
            </p:extLst>
          </p:nvPr>
        </p:nvGraphicFramePr>
        <p:xfrm>
          <a:off x="1701799" y="1714499"/>
          <a:ext cx="9017001" cy="4703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0755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품질 기능 전개표 </a:t>
            </a:r>
            <a:r>
              <a:rPr lang="en-US" altLang="ko-KR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QFD</a:t>
            </a:r>
            <a:endParaRPr lang="ko-KR" altLang="en-US" b="1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93" y="1940434"/>
            <a:ext cx="11159067" cy="421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31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매듭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38" b="98349" l="1945" r="98541"/>
                    </a14:imgEffect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46" y="2352625"/>
            <a:ext cx="2717138" cy="186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NO. 1 </a:t>
            </a:r>
            <a:r>
              <a:rPr lang="ko-KR" altLang="en-US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매듭 벨크로</a:t>
            </a:r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1914526" y="3068102"/>
            <a:ext cx="1791563" cy="169283"/>
          </a:xfrm>
          <a:prstGeom prst="straightConnector1">
            <a:avLst/>
          </a:prstGeom>
          <a:ln w="76200">
            <a:solidFill>
              <a:schemeClr val="accent1"/>
            </a:solidFill>
            <a:prstDash val="lgDash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81146" l="8520" r="79148"/>
                    </a14:imgEffect>
                  </a14:imgLayer>
                </a14:imgProps>
              </a:ext>
            </a:extLst>
          </a:blip>
          <a:srcRect r="14591" b="9795"/>
          <a:stretch/>
        </p:blipFill>
        <p:spPr>
          <a:xfrm rot="4549086">
            <a:off x="4155915" y="1534385"/>
            <a:ext cx="1541200" cy="3503688"/>
          </a:xfrm>
          <a:prstGeom prst="rect">
            <a:avLst/>
          </a:prstGeom>
        </p:spPr>
      </p:pic>
      <p:sp>
        <p:nvSpPr>
          <p:cNvPr id="20" name="제목 1"/>
          <p:cNvSpPr txBox="1">
            <a:spLocks/>
          </p:cNvSpPr>
          <p:nvPr/>
        </p:nvSpPr>
        <p:spPr>
          <a:xfrm>
            <a:off x="626052" y="4473979"/>
            <a:ext cx="5467350" cy="2062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-   </a:t>
            </a:r>
            <a:r>
              <a:rPr lang="ko-KR" altLang="en-US" sz="24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벨크로 소재로써 매듭을 만들 수 있는 제품</a:t>
            </a:r>
            <a:endParaRPr lang="en-US" altLang="ko-KR" sz="2400" b="1" dirty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이어폰 줄에 묶은 다음</a:t>
            </a:r>
            <a:r>
              <a:rPr lang="en-US" altLang="ko-KR" sz="24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24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자유롭게 의류에 </a:t>
            </a:r>
            <a:endParaRPr lang="en-US" altLang="ko-KR" sz="2400" b="1" dirty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   </a:t>
            </a:r>
            <a:r>
              <a:rPr lang="ko-KR" altLang="en-US" sz="24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부착하여 고정</a:t>
            </a:r>
            <a:endParaRPr lang="en-US" altLang="ko-KR" sz="2400" b="1" dirty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24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 선 정리에도 활용 가능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 flipH="1">
            <a:off x="4080443" y="3487552"/>
            <a:ext cx="2559186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prstDash val="lgDashDot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6813766" y="2742085"/>
            <a:ext cx="0" cy="74342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prstDash val="lgDashDot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 txBox="1">
            <a:spLocks/>
          </p:cNvSpPr>
          <p:nvPr/>
        </p:nvSpPr>
        <p:spPr>
          <a:xfrm>
            <a:off x="4877724" y="3474283"/>
            <a:ext cx="964623" cy="504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8 CM</a:t>
            </a:r>
            <a:endParaRPr lang="ko-KR" altLang="en-US" sz="1600" b="1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제목 1"/>
          <p:cNvSpPr txBox="1">
            <a:spLocks/>
          </p:cNvSpPr>
          <p:nvPr/>
        </p:nvSpPr>
        <p:spPr>
          <a:xfrm>
            <a:off x="5849143" y="2592504"/>
            <a:ext cx="964623" cy="504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8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1.5 CM</a:t>
            </a:r>
            <a:endParaRPr lang="ko-KR" altLang="en-US" sz="1800" b="1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제목 1"/>
          <p:cNvSpPr txBox="1">
            <a:spLocks/>
          </p:cNvSpPr>
          <p:nvPr/>
        </p:nvSpPr>
        <p:spPr>
          <a:xfrm>
            <a:off x="7480516" y="4786495"/>
            <a:ext cx="4311798" cy="175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2"/>
                </a:solidFill>
              </a:rPr>
              <a:t>    설계 사양</a:t>
            </a:r>
            <a:endParaRPr lang="en-US" altLang="ko-KR" sz="2000" b="1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가로 </a:t>
            </a:r>
            <a:r>
              <a:rPr lang="en-US" altLang="ko-KR" sz="20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8 CM, </a:t>
            </a:r>
            <a:r>
              <a:rPr lang="ko-KR" altLang="en-US" sz="20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세로 </a:t>
            </a:r>
            <a:r>
              <a:rPr lang="en-US" altLang="ko-KR" sz="20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1.5 CM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소재 벨크로</a:t>
            </a:r>
            <a:endParaRPr lang="en-US" altLang="ko-KR" sz="2000" b="1" dirty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무게 약 </a:t>
            </a:r>
            <a:r>
              <a:rPr lang="en-US" altLang="ko-KR" sz="20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5 g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242" y="1834298"/>
            <a:ext cx="2958824" cy="2809220"/>
          </a:xfrm>
          <a:prstGeom prst="rect">
            <a:avLst/>
          </a:prstGeom>
        </p:spPr>
      </p:pic>
      <p:sp>
        <p:nvSpPr>
          <p:cNvPr id="46" name="제목 1"/>
          <p:cNvSpPr txBox="1">
            <a:spLocks/>
          </p:cNvSpPr>
          <p:nvPr/>
        </p:nvSpPr>
        <p:spPr>
          <a:xfrm>
            <a:off x="4299167" y="2127671"/>
            <a:ext cx="1676400" cy="6016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1" algn="ctr"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펼친 상태</a:t>
            </a:r>
            <a:endParaRPr lang="en-US" altLang="ko-KR" b="1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8620125" y="1385011"/>
            <a:ext cx="1676400" cy="6016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1" algn="ctr"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사용 예시</a:t>
            </a:r>
            <a:endParaRPr lang="en-US" altLang="ko-KR" b="1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436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NO. 2 </a:t>
            </a:r>
            <a:r>
              <a:rPr lang="ko-KR" altLang="en-US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러닝 셔츠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8151" y="1448265"/>
            <a:ext cx="5172576" cy="343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7527" y="1443044"/>
            <a:ext cx="3831648" cy="336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1"/>
          <p:cNvSpPr txBox="1">
            <a:spLocks/>
          </p:cNvSpPr>
          <p:nvPr/>
        </p:nvSpPr>
        <p:spPr>
          <a:xfrm>
            <a:off x="7800975" y="841357"/>
            <a:ext cx="1676400" cy="6016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1" algn="ctr"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사용 예시</a:t>
            </a:r>
            <a:endParaRPr lang="en-US" altLang="ko-KR" b="1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845127" y="4832155"/>
            <a:ext cx="4927023" cy="2012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연장케이블 </a:t>
            </a:r>
            <a:r>
              <a:rPr lang="en-US" altLang="ko-KR" sz="24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+ </a:t>
            </a:r>
            <a:r>
              <a:rPr lang="ko-KR" altLang="en-US" sz="24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의류</a:t>
            </a:r>
            <a:endParaRPr lang="en-US" altLang="ko-KR" sz="2400" b="1" dirty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뒤편에 이어플러그를 배치시킴으로써 외부와의 마찰 최소화</a:t>
            </a:r>
            <a:endParaRPr lang="en-US" altLang="ko-KR" sz="2400" b="1" dirty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흔들림에도 여유가 있을 정도로 길이를 늘려주고 고정시켜주는 효과가 있음</a:t>
            </a: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7704390" y="5010391"/>
            <a:ext cx="4311798" cy="175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2"/>
                </a:solidFill>
              </a:rPr>
              <a:t>    설계 사양</a:t>
            </a:r>
            <a:endParaRPr lang="en-US" altLang="ko-KR" sz="2000" b="1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schemeClr val="accent2"/>
              </a:solidFill>
            </a:endParaRPr>
          </a:p>
        </p:txBody>
      </p:sp>
      <p:pic>
        <p:nvPicPr>
          <p:cNvPr id="6150" name="Picture 6" descr="http://t1.daumcdn.net/thumb/R600x0/?fname=http%3A%2F%2Fcfile15.uf.daum.net%2Fimage%2F2033F3044AFA64583DEE7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151" y="5573712"/>
            <a:ext cx="5172576" cy="105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12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NO. 3 </a:t>
            </a:r>
            <a:r>
              <a:rPr lang="ko-KR" altLang="en-US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이어폰 블록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5123" y="1321990"/>
            <a:ext cx="526237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7F7F7F"/>
                </a:solidFill>
                <a:latin typeface="+mj-ea"/>
                <a:ea typeface="+mj-ea"/>
              </a:rPr>
              <a:t>선</a:t>
            </a:r>
            <a:r>
              <a:rPr lang="KO-KR" altLang="EN-US" b="1" dirty="0">
                <a:solidFill>
                  <a:srgbClr val="7F7F7F"/>
                </a:solidFill>
                <a:latin typeface="+mj-ea"/>
                <a:ea typeface="+mj-ea"/>
              </a:rPr>
              <a:t>에 블록을 결합</a:t>
            </a:r>
            <a:r>
              <a:rPr lang="ko-KR" altLang="en-US" b="1" dirty="0">
                <a:solidFill>
                  <a:srgbClr val="7F7F7F"/>
                </a:solidFill>
                <a:latin typeface="+mj-ea"/>
                <a:ea typeface="+mj-ea"/>
              </a:rPr>
              <a:t>시켜</a:t>
            </a:r>
            <a:r>
              <a:rPr lang="KO-KR" altLang="EN-US" b="1" dirty="0">
                <a:solidFill>
                  <a:srgbClr val="7F7F7F"/>
                </a:solidFill>
                <a:latin typeface="+mj-ea"/>
                <a:ea typeface="+mj-ea"/>
              </a:rPr>
              <a:t> 줄의 길이를 자유 자제로</a:t>
            </a:r>
            <a:r>
              <a:rPr lang="en-US" altLang="ko-KR" b="1" dirty="0">
                <a:solidFill>
                  <a:srgbClr val="7F7F7F"/>
                </a:solidFill>
                <a:latin typeface="+mj-ea"/>
                <a:ea typeface="+mj-ea"/>
              </a:rPr>
              <a:t>!</a:t>
            </a:r>
            <a:endParaRPr lang="KO-KR" altLang="EN-US" b="1" dirty="0">
              <a:solidFill>
                <a:srgbClr val="7F7F7F"/>
              </a:solidFill>
              <a:latin typeface="+mj-ea"/>
              <a:ea typeface="+mj-ea"/>
            </a:endParaRPr>
          </a:p>
        </p:txBody>
      </p:sp>
      <p:pic>
        <p:nvPicPr>
          <p:cNvPr id="6" name="그림 5" descr="1차 수치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102" y="2184311"/>
            <a:ext cx="3990693" cy="3929540"/>
          </a:xfrm>
          <a:prstGeom prst="rect">
            <a:avLst/>
          </a:prstGeom>
        </p:spPr>
      </p:pic>
      <p:pic>
        <p:nvPicPr>
          <p:cNvPr id="7" name="그림 6" descr="12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775" y="2184400"/>
            <a:ext cx="3854272" cy="39268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217025" y="2184400"/>
            <a:ext cx="2601164" cy="373948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>
                <a:solidFill>
                  <a:schemeClr val="bg1"/>
                </a:solidFill>
                <a:latin typeface="HY중고딕"/>
              </a:rPr>
              <a:t>암, 수 블록</a:t>
            </a:r>
            <a:r>
              <a:rPr lang="ko-KR" altLang="en-US" sz="1200" b="1" dirty="0">
                <a:solidFill>
                  <a:schemeClr val="bg1"/>
                </a:solidFill>
                <a:latin typeface="HY중고딕"/>
              </a:rPr>
              <a:t>이 각각 한 쌍을 이룸</a:t>
            </a:r>
            <a:endParaRPr lang="KO-KR" altLang="EN-US" sz="1200" b="1" dirty="0">
              <a:solidFill>
                <a:schemeClr val="bg1"/>
              </a:solidFill>
              <a:latin typeface="HY중고딕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>
                <a:solidFill>
                  <a:schemeClr val="bg1"/>
                </a:solidFill>
                <a:latin typeface="HY중고딕"/>
              </a:rPr>
              <a:t>사각형 블록 안에 이어폰의 선이 들어갈 수 있는 공간 확보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>
                <a:solidFill>
                  <a:schemeClr val="bg1"/>
                </a:solidFill>
                <a:latin typeface="HY중고딕"/>
              </a:rPr>
              <a:t>A결합체와 B결합체가 합쳐질 수 있도록 상단 하단 공간을 두고 결합부위 생성</a:t>
            </a:r>
          </a:p>
          <a:p>
            <a:pPr>
              <a:lnSpc>
                <a:spcPct val="150000"/>
              </a:lnSpc>
            </a:pPr>
            <a:endParaRPr lang="KO-KR" altLang="EN-US" sz="1200" b="1" dirty="0">
              <a:solidFill>
                <a:schemeClr val="bg1"/>
              </a:solidFill>
              <a:latin typeface="HY중고딕"/>
            </a:endParaRPr>
          </a:p>
          <a:p>
            <a:pPr>
              <a:lnSpc>
                <a:spcPct val="150000"/>
              </a:lnSpc>
            </a:pPr>
            <a:endParaRPr lang="KO-KR" altLang="EN-US" sz="1200" b="1" dirty="0">
              <a:solidFill>
                <a:schemeClr val="bg1"/>
              </a:solidFill>
              <a:latin typeface="HY중고딕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accent1"/>
                </a:solidFill>
                <a:latin typeface="HY중고딕"/>
              </a:rPr>
              <a:t>설계사양</a:t>
            </a:r>
            <a:endParaRPr lang="KO-KR" altLang="EN-US" sz="1200" b="1" dirty="0">
              <a:solidFill>
                <a:schemeClr val="accent1"/>
              </a:solidFill>
              <a:latin typeface="HY중고딕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  <a:latin typeface="HY중고딕"/>
              </a:rPr>
              <a:t>소재 : 플라스틱 (3D프린터)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  <a:latin typeface="HY중고딕"/>
              </a:rPr>
              <a:t>길이 : 사진의 숫자 참고(mm기준)</a:t>
            </a:r>
          </a:p>
          <a:p>
            <a:pPr>
              <a:lnSpc>
                <a:spcPct val="150000"/>
              </a:lnSpc>
            </a:pPr>
            <a:endParaRPr lang="KO-KR" altLang="EN-US" sz="1200" b="1" dirty="0">
              <a:solidFill>
                <a:schemeClr val="bg1"/>
              </a:solidFill>
              <a:latin typeface="HY중고딕"/>
            </a:endParaRPr>
          </a:p>
          <a:p>
            <a:pPr>
              <a:lnSpc>
                <a:spcPct val="150000"/>
              </a:lnSpc>
            </a:pPr>
            <a:endParaRPr lang="KO-KR" altLang="EN-US" sz="1200" b="1" dirty="0">
              <a:solidFill>
                <a:schemeClr val="bg1"/>
              </a:solidFill>
              <a:latin typeface="HY중고딕"/>
            </a:endParaRPr>
          </a:p>
        </p:txBody>
      </p:sp>
    </p:spTree>
    <p:extLst>
      <p:ext uri="{BB962C8B-B14F-4D97-AF65-F5344CB8AC3E}">
        <p14:creationId xmlns:p14="http://schemas.microsoft.com/office/powerpoint/2010/main" val="2756065810"/>
      </p:ext>
    </p:extLst>
  </p:cSld>
  <p:clrMapOvr>
    <a:masterClrMapping/>
  </p:clrMapOvr>
</p:sld>
</file>

<file path=ppt/theme/theme1.xml><?xml version="1.0" encoding="utf-8"?>
<a:theme xmlns:a="http://schemas.openxmlformats.org/drawingml/2006/main" name="프로세스형 03 16x9">
  <a:themeElements>
    <a:clrScheme name="Process03_16x9">
      <a:dk1>
        <a:sysClr val="windowText" lastClr="000000"/>
      </a:dk1>
      <a:lt1>
        <a:sysClr val="window" lastClr="FFFFFF"/>
      </a:lt1>
      <a:dk2>
        <a:srgbClr val="262626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cess03_16x9_TP102888901" id="{B441CB4A-B5B6-4004-A5EF-00CD084A2CE0}" vid="{7FC1A0B5-1F70-473F-8AE2-4583EC2AF0D9}"/>
    </a:ext>
  </a:extLst>
</a:theme>
</file>

<file path=ppt/theme/theme2.xml><?xml version="1.0" encoding="utf-8"?>
<a:theme xmlns:a="http://schemas.openxmlformats.org/drawingml/2006/main" name="Office Theme">
  <a:themeElements>
    <a:clrScheme name="Process03_16x9">
      <a:dk1>
        <a:sysClr val="windowText" lastClr="000000"/>
      </a:dk1>
      <a:lt1>
        <a:sysClr val="window" lastClr="FFFFFF"/>
      </a:lt1>
      <a:dk2>
        <a:srgbClr val="262626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Process03_16x9">
      <a:dk1>
        <a:sysClr val="windowText" lastClr="000000"/>
      </a:dk1>
      <a:lt1>
        <a:sysClr val="window" lastClr="FFFFFF"/>
      </a:lt1>
      <a:dk2>
        <a:srgbClr val="262626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CBB1B8A-E6AC-4974-9F22-942EDE87EB1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원형 화살표 프로세스형 SmartArt 슬라이드(검정색 바탕에 파란색-녹색), 와이드스크린</Template>
  <TotalTime>0</TotalTime>
  <Words>506</Words>
  <Application>Microsoft Office PowerPoint</Application>
  <PresentationFormat>와이드스크린</PresentationFormat>
  <Paragraphs>91</Paragraphs>
  <Slides>16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5" baseType="lpstr">
      <vt:lpstr>FrankRuehl</vt:lpstr>
      <vt:lpstr>HY신명조</vt:lpstr>
      <vt:lpstr>HY중고딕</vt:lpstr>
      <vt:lpstr>나눔손글씨 펜</vt:lpstr>
      <vt:lpstr>맑은 고딕</vt:lpstr>
      <vt:lpstr>Arial</vt:lpstr>
      <vt:lpstr>Corbel</vt:lpstr>
      <vt:lpstr>Wingdings</vt:lpstr>
      <vt:lpstr>프로세스형 03 16x9</vt:lpstr>
      <vt:lpstr>팀별 제품설계  프로젝트</vt:lpstr>
      <vt:lpstr>일정표</vt:lpstr>
      <vt:lpstr>PowerPoint 프레젠테이션</vt:lpstr>
      <vt:lpstr>격한 활동시에도 이어폰이  흔들리지 않을 수 없을까?</vt:lpstr>
      <vt:lpstr>고객의 목소리 - 설계변수</vt:lpstr>
      <vt:lpstr>품질 기능 전개표 - QFD</vt:lpstr>
      <vt:lpstr>NO. 1 매듭 벨크로</vt:lpstr>
      <vt:lpstr>NO. 2 러닝 셔츠</vt:lpstr>
      <vt:lpstr>NO. 3 이어폰 블록</vt:lpstr>
      <vt:lpstr>개념설계안 비교 및 선정 - 의사결정행렬</vt:lpstr>
      <vt:lpstr>제품 구현 과정</vt:lpstr>
      <vt:lpstr>제품 구현 과정</vt:lpstr>
      <vt:lpstr>제품 구현 과정</vt:lpstr>
      <vt:lpstr>제품 구현 과정</vt:lpstr>
      <vt:lpstr>구현 제품의 성능 및 결론</vt:lpstr>
      <vt:lpstr>감사합니다 이승걸 교수님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팀별 제품설계  프로젝트</dc:title>
  <dc:creator/>
  <cp:keywords/>
  <cp:lastModifiedBy/>
  <cp:revision>2</cp:revision>
  <dcterms:created xsi:type="dcterms:W3CDTF">2016-11-27T08:30:56Z</dcterms:created>
  <dcterms:modified xsi:type="dcterms:W3CDTF">2016-12-15T10:23:57Z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TC028889129991</vt:lpwstr>
  </property>
</Properties>
</file>